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4" r:id="rId5"/>
    <p:sldId id="256" r:id="rId6"/>
    <p:sldId id="301" r:id="rId7"/>
    <p:sldId id="388" r:id="rId8"/>
    <p:sldId id="418" r:id="rId9"/>
    <p:sldId id="360" r:id="rId10"/>
    <p:sldId id="390" r:id="rId11"/>
    <p:sldId id="391" r:id="rId12"/>
    <p:sldId id="392" r:id="rId13"/>
    <p:sldId id="365" r:id="rId14"/>
    <p:sldId id="393" r:id="rId15"/>
    <p:sldId id="394" r:id="rId16"/>
    <p:sldId id="415" r:id="rId17"/>
    <p:sldId id="355" r:id="rId18"/>
    <p:sldId id="396" r:id="rId19"/>
    <p:sldId id="397" r:id="rId20"/>
    <p:sldId id="416" r:id="rId21"/>
    <p:sldId id="417" r:id="rId22"/>
    <p:sldId id="372" r:id="rId23"/>
    <p:sldId id="401" r:id="rId24"/>
    <p:sldId id="400"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FF0066"/>
    <a:srgbClr val="CC99FF"/>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422F23-174C-4D41-8574-F81E5D4E5D93}" v="30" dt="2020-02-22T14:08:11.882"/>
    <p1510:client id="{44506299-27B9-4997-9061-280B7B74B81D}" v="48" dt="2020-02-22T13:51:52.7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93" d="100"/>
          <a:sy n="93" d="100"/>
        </p:scale>
        <p:origin x="726"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Cockroft" userId="8f30a50e-58ce-4dcf-9d6d-3f5968f31273" providerId="ADAL" clId="{44506299-27B9-4997-9061-280B7B74B81D}"/>
    <pc:docChg chg="undo custSel addSld delSld modSld sldOrd">
      <pc:chgData name="Katie Cockroft" userId="8f30a50e-58ce-4dcf-9d6d-3f5968f31273" providerId="ADAL" clId="{44506299-27B9-4997-9061-280B7B74B81D}" dt="2020-02-22T13:55:31.629" v="1110" actId="20577"/>
      <pc:docMkLst>
        <pc:docMk/>
      </pc:docMkLst>
      <pc:sldChg chg="addSp delSp modSp">
        <pc:chgData name="Katie Cockroft" userId="8f30a50e-58ce-4dcf-9d6d-3f5968f31273" providerId="ADAL" clId="{44506299-27B9-4997-9061-280B7B74B81D}" dt="2020-02-22T13:42:43.567" v="567" actId="478"/>
        <pc:sldMkLst>
          <pc:docMk/>
          <pc:sldMk cId="2637481266" sldId="256"/>
        </pc:sldMkLst>
        <pc:spChg chg="add del mod">
          <ac:chgData name="Katie Cockroft" userId="8f30a50e-58ce-4dcf-9d6d-3f5968f31273" providerId="ADAL" clId="{44506299-27B9-4997-9061-280B7B74B81D}" dt="2020-02-22T13:42:43.567" v="567" actId="478"/>
          <ac:spMkLst>
            <pc:docMk/>
            <pc:sldMk cId="2637481266" sldId="256"/>
            <ac:spMk id="6" creationId="{BF338427-A845-406E-9A10-FCC6FE4AE6BB}"/>
          </ac:spMkLst>
        </pc:spChg>
        <pc:spChg chg="mod">
          <ac:chgData name="Katie Cockroft" userId="8f30a50e-58ce-4dcf-9d6d-3f5968f31273" providerId="ADAL" clId="{44506299-27B9-4997-9061-280B7B74B81D}" dt="2020-02-22T13:42:41.319" v="566" actId="555"/>
          <ac:spMkLst>
            <pc:docMk/>
            <pc:sldMk cId="2637481266" sldId="256"/>
            <ac:spMk id="19" creationId="{5252A847-DE45-4FA3-A1F8-EEBEB845FF8E}"/>
          </ac:spMkLst>
        </pc:spChg>
      </pc:sldChg>
      <pc:sldChg chg="modSp">
        <pc:chgData name="Katie Cockroft" userId="8f30a50e-58ce-4dcf-9d6d-3f5968f31273" providerId="ADAL" clId="{44506299-27B9-4997-9061-280B7B74B81D}" dt="2020-02-22T13:31:52.640" v="22" actId="403"/>
        <pc:sldMkLst>
          <pc:docMk/>
          <pc:sldMk cId="3855900595" sldId="301"/>
        </pc:sldMkLst>
        <pc:spChg chg="mod">
          <ac:chgData name="Katie Cockroft" userId="8f30a50e-58ce-4dcf-9d6d-3f5968f31273" providerId="ADAL" clId="{44506299-27B9-4997-9061-280B7B74B81D}" dt="2020-02-22T13:31:52.640" v="22" actId="403"/>
          <ac:spMkLst>
            <pc:docMk/>
            <pc:sldMk cId="3855900595" sldId="301"/>
            <ac:spMk id="19" creationId="{5252A847-DE45-4FA3-A1F8-EEBEB845FF8E}"/>
          </ac:spMkLst>
        </pc:spChg>
      </pc:sldChg>
      <pc:sldChg chg="modSp">
        <pc:chgData name="Katie Cockroft" userId="8f30a50e-58ce-4dcf-9d6d-3f5968f31273" providerId="ADAL" clId="{44506299-27B9-4997-9061-280B7B74B81D}" dt="2020-02-22T13:46:23.620" v="717" actId="1076"/>
        <pc:sldMkLst>
          <pc:docMk/>
          <pc:sldMk cId="1071900124" sldId="355"/>
        </pc:sldMkLst>
        <pc:picChg chg="mod">
          <ac:chgData name="Katie Cockroft" userId="8f30a50e-58ce-4dcf-9d6d-3f5968f31273" providerId="ADAL" clId="{44506299-27B9-4997-9061-280B7B74B81D}" dt="2020-02-22T13:46:23.620" v="717" actId="1076"/>
          <ac:picMkLst>
            <pc:docMk/>
            <pc:sldMk cId="1071900124" sldId="355"/>
            <ac:picMk id="3" creationId="{984A3E6F-1BD6-4E85-B1DE-87BC6C4EDF10}"/>
          </ac:picMkLst>
        </pc:picChg>
      </pc:sldChg>
      <pc:sldChg chg="addSp delSp modSp">
        <pc:chgData name="Katie Cockroft" userId="8f30a50e-58ce-4dcf-9d6d-3f5968f31273" providerId="ADAL" clId="{44506299-27B9-4997-9061-280B7B74B81D}" dt="2020-02-22T13:35:45.930" v="277" actId="12788"/>
        <pc:sldMkLst>
          <pc:docMk/>
          <pc:sldMk cId="36917022" sldId="360"/>
        </pc:sldMkLst>
        <pc:spChg chg="del mod">
          <ac:chgData name="Katie Cockroft" userId="8f30a50e-58ce-4dcf-9d6d-3f5968f31273" providerId="ADAL" clId="{44506299-27B9-4997-9061-280B7B74B81D}" dt="2020-02-22T13:33:19.441" v="117" actId="478"/>
          <ac:spMkLst>
            <pc:docMk/>
            <pc:sldMk cId="36917022" sldId="360"/>
            <ac:spMk id="2" creationId="{41D1EA5D-9021-4CBF-AD42-507D1F88DCF9}"/>
          </ac:spMkLst>
        </pc:spChg>
        <pc:spChg chg="add mod">
          <ac:chgData name="Katie Cockroft" userId="8f30a50e-58ce-4dcf-9d6d-3f5968f31273" providerId="ADAL" clId="{44506299-27B9-4997-9061-280B7B74B81D}" dt="2020-02-22T13:35:45.930" v="277" actId="12788"/>
          <ac:spMkLst>
            <pc:docMk/>
            <pc:sldMk cId="36917022" sldId="360"/>
            <ac:spMk id="10" creationId="{D9B19576-41EF-4C4F-9589-1A430D254423}"/>
          </ac:spMkLst>
        </pc:spChg>
        <pc:spChg chg="mod">
          <ac:chgData name="Katie Cockroft" userId="8f30a50e-58ce-4dcf-9d6d-3f5968f31273" providerId="ADAL" clId="{44506299-27B9-4997-9061-280B7B74B81D}" dt="2020-02-22T13:33:29.203" v="119"/>
          <ac:spMkLst>
            <pc:docMk/>
            <pc:sldMk cId="36917022" sldId="360"/>
            <ac:spMk id="19" creationId="{5252A847-DE45-4FA3-A1F8-EEBEB845FF8E}"/>
          </ac:spMkLst>
        </pc:spChg>
        <pc:graphicFrameChg chg="mod">
          <ac:chgData name="Katie Cockroft" userId="8f30a50e-58ce-4dcf-9d6d-3f5968f31273" providerId="ADAL" clId="{44506299-27B9-4997-9061-280B7B74B81D}" dt="2020-02-22T13:34:01.935" v="172" actId="554"/>
          <ac:graphicFrameMkLst>
            <pc:docMk/>
            <pc:sldMk cId="36917022" sldId="360"/>
            <ac:graphicFrameMk id="9" creationId="{8D4A8B02-61E4-4B05-9BE6-162995B4B1FF}"/>
          </ac:graphicFrameMkLst>
        </pc:graphicFrameChg>
        <pc:graphicFrameChg chg="add del mod">
          <ac:chgData name="Katie Cockroft" userId="8f30a50e-58ce-4dcf-9d6d-3f5968f31273" providerId="ADAL" clId="{44506299-27B9-4997-9061-280B7B74B81D}" dt="2020-02-22T13:34:05.091" v="173" actId="478"/>
          <ac:graphicFrameMkLst>
            <pc:docMk/>
            <pc:sldMk cId="36917022" sldId="360"/>
            <ac:graphicFrameMk id="11" creationId="{3C4C63D4-0EFA-437E-8451-0B9D8FD772C3}"/>
          </ac:graphicFrameMkLst>
        </pc:graphicFrameChg>
      </pc:sldChg>
      <pc:sldChg chg="modSp">
        <pc:chgData name="Katie Cockroft" userId="8f30a50e-58ce-4dcf-9d6d-3f5968f31273" providerId="ADAL" clId="{44506299-27B9-4997-9061-280B7B74B81D}" dt="2020-02-22T13:41:03.383" v="492" actId="20577"/>
        <pc:sldMkLst>
          <pc:docMk/>
          <pc:sldMk cId="1486817846" sldId="365"/>
        </pc:sldMkLst>
        <pc:spChg chg="mod">
          <ac:chgData name="Katie Cockroft" userId="8f30a50e-58ce-4dcf-9d6d-3f5968f31273" providerId="ADAL" clId="{44506299-27B9-4997-9061-280B7B74B81D}" dt="2020-02-22T13:41:03.383" v="492" actId="20577"/>
          <ac:spMkLst>
            <pc:docMk/>
            <pc:sldMk cId="1486817846" sldId="365"/>
            <ac:spMk id="19" creationId="{5252A847-DE45-4FA3-A1F8-EEBEB845FF8E}"/>
          </ac:spMkLst>
        </pc:spChg>
      </pc:sldChg>
      <pc:sldChg chg="modSp">
        <pc:chgData name="Katie Cockroft" userId="8f30a50e-58ce-4dcf-9d6d-3f5968f31273" providerId="ADAL" clId="{44506299-27B9-4997-9061-280B7B74B81D}" dt="2020-02-22T13:49:30.699" v="910" actId="122"/>
        <pc:sldMkLst>
          <pc:docMk/>
          <pc:sldMk cId="221493782" sldId="372"/>
        </pc:sldMkLst>
        <pc:spChg chg="mod">
          <ac:chgData name="Katie Cockroft" userId="8f30a50e-58ce-4dcf-9d6d-3f5968f31273" providerId="ADAL" clId="{44506299-27B9-4997-9061-280B7B74B81D}" dt="2020-02-22T13:49:30.699" v="910" actId="122"/>
          <ac:spMkLst>
            <pc:docMk/>
            <pc:sldMk cId="221493782" sldId="372"/>
            <ac:spMk id="19" creationId="{5252A847-DE45-4FA3-A1F8-EEBEB845FF8E}"/>
          </ac:spMkLst>
        </pc:spChg>
      </pc:sldChg>
      <pc:sldChg chg="addSp delSp modSp">
        <pc:chgData name="Katie Cockroft" userId="8f30a50e-58ce-4dcf-9d6d-3f5968f31273" providerId="ADAL" clId="{44506299-27B9-4997-9061-280B7B74B81D}" dt="2020-02-22T13:51:32.758" v="1054" actId="20577"/>
        <pc:sldMkLst>
          <pc:docMk/>
          <pc:sldMk cId="1743411325" sldId="388"/>
        </pc:sldMkLst>
        <pc:spChg chg="del">
          <ac:chgData name="Katie Cockroft" userId="8f30a50e-58ce-4dcf-9d6d-3f5968f31273" providerId="ADAL" clId="{44506299-27B9-4997-9061-280B7B74B81D}" dt="2020-02-22T13:35:03.274" v="257" actId="478"/>
          <ac:spMkLst>
            <pc:docMk/>
            <pc:sldMk cId="1743411325" sldId="388"/>
            <ac:spMk id="10" creationId="{2EC9A229-916D-451B-99B4-0386BC374FCB}"/>
          </ac:spMkLst>
        </pc:spChg>
        <pc:spChg chg="del">
          <ac:chgData name="Katie Cockroft" userId="8f30a50e-58ce-4dcf-9d6d-3f5968f31273" providerId="ADAL" clId="{44506299-27B9-4997-9061-280B7B74B81D}" dt="2020-02-22T13:35:03.274" v="257" actId="478"/>
          <ac:spMkLst>
            <pc:docMk/>
            <pc:sldMk cId="1743411325" sldId="388"/>
            <ac:spMk id="15" creationId="{F3E8CD05-84B1-4E58-89C7-0D9FF46058AB}"/>
          </ac:spMkLst>
        </pc:spChg>
        <pc:spChg chg="del">
          <ac:chgData name="Katie Cockroft" userId="8f30a50e-58ce-4dcf-9d6d-3f5968f31273" providerId="ADAL" clId="{44506299-27B9-4997-9061-280B7B74B81D}" dt="2020-02-22T13:35:03.274" v="257" actId="478"/>
          <ac:spMkLst>
            <pc:docMk/>
            <pc:sldMk cId="1743411325" sldId="388"/>
            <ac:spMk id="16" creationId="{9792463A-8AF2-4EC1-80A2-64CD88F735E1}"/>
          </ac:spMkLst>
        </pc:spChg>
        <pc:spChg chg="mod">
          <ac:chgData name="Katie Cockroft" userId="8f30a50e-58ce-4dcf-9d6d-3f5968f31273" providerId="ADAL" clId="{44506299-27B9-4997-9061-280B7B74B81D}" dt="2020-02-22T13:51:32.758" v="1054" actId="20577"/>
          <ac:spMkLst>
            <pc:docMk/>
            <pc:sldMk cId="1743411325" sldId="388"/>
            <ac:spMk id="19" creationId="{5252A847-DE45-4FA3-A1F8-EEBEB845FF8E}"/>
          </ac:spMkLst>
        </pc:spChg>
        <pc:spChg chg="del">
          <ac:chgData name="Katie Cockroft" userId="8f30a50e-58ce-4dcf-9d6d-3f5968f31273" providerId="ADAL" clId="{44506299-27B9-4997-9061-280B7B74B81D}" dt="2020-02-22T13:35:03.274" v="257" actId="478"/>
          <ac:spMkLst>
            <pc:docMk/>
            <pc:sldMk cId="1743411325" sldId="388"/>
            <ac:spMk id="20" creationId="{D2CD18C8-F9D5-408F-BD35-274CE9774940}"/>
          </ac:spMkLst>
        </pc:spChg>
        <pc:spChg chg="del">
          <ac:chgData name="Katie Cockroft" userId="8f30a50e-58ce-4dcf-9d6d-3f5968f31273" providerId="ADAL" clId="{44506299-27B9-4997-9061-280B7B74B81D}" dt="2020-02-22T13:35:03.274" v="257" actId="478"/>
          <ac:spMkLst>
            <pc:docMk/>
            <pc:sldMk cId="1743411325" sldId="388"/>
            <ac:spMk id="21" creationId="{E6E8BE95-F925-425B-9CA6-385A28AB15B6}"/>
          </ac:spMkLst>
        </pc:spChg>
        <pc:spChg chg="del">
          <ac:chgData name="Katie Cockroft" userId="8f30a50e-58ce-4dcf-9d6d-3f5968f31273" providerId="ADAL" clId="{44506299-27B9-4997-9061-280B7B74B81D}" dt="2020-02-22T13:35:03.274" v="257" actId="478"/>
          <ac:spMkLst>
            <pc:docMk/>
            <pc:sldMk cId="1743411325" sldId="388"/>
            <ac:spMk id="23" creationId="{78E5EC19-6C01-473C-9586-E46F9BF568F2}"/>
          </ac:spMkLst>
        </pc:spChg>
        <pc:spChg chg="mod">
          <ac:chgData name="Katie Cockroft" userId="8f30a50e-58ce-4dcf-9d6d-3f5968f31273" providerId="ADAL" clId="{44506299-27B9-4997-9061-280B7B74B81D}" dt="2020-02-22T13:51:11.445" v="974" actId="404"/>
          <ac:spMkLst>
            <pc:docMk/>
            <pc:sldMk cId="1743411325" sldId="388"/>
            <ac:spMk id="26" creationId="{92012488-2D86-4186-BAEA-35DA2DEEF796}"/>
          </ac:spMkLst>
        </pc:spChg>
        <pc:spChg chg="mod">
          <ac:chgData name="Katie Cockroft" userId="8f30a50e-58ce-4dcf-9d6d-3f5968f31273" providerId="ADAL" clId="{44506299-27B9-4997-9061-280B7B74B81D}" dt="2020-02-22T13:51:11.445" v="974" actId="404"/>
          <ac:spMkLst>
            <pc:docMk/>
            <pc:sldMk cId="1743411325" sldId="388"/>
            <ac:spMk id="27" creationId="{0DE34A01-F9DA-4A63-8CAF-F2F5A3B22BAE}"/>
          </ac:spMkLst>
        </pc:spChg>
        <pc:spChg chg="mod">
          <ac:chgData name="Katie Cockroft" userId="8f30a50e-58ce-4dcf-9d6d-3f5968f31273" providerId="ADAL" clId="{44506299-27B9-4997-9061-280B7B74B81D}" dt="2020-02-22T13:51:11.445" v="974" actId="404"/>
          <ac:spMkLst>
            <pc:docMk/>
            <pc:sldMk cId="1743411325" sldId="388"/>
            <ac:spMk id="28" creationId="{67F98025-50D0-4166-AD96-3BB24ACD9ED7}"/>
          </ac:spMkLst>
        </pc:spChg>
        <pc:spChg chg="add mod">
          <ac:chgData name="Katie Cockroft" userId="8f30a50e-58ce-4dcf-9d6d-3f5968f31273" providerId="ADAL" clId="{44506299-27B9-4997-9061-280B7B74B81D}" dt="2020-02-22T13:51:32.173" v="1053" actId="1035"/>
          <ac:spMkLst>
            <pc:docMk/>
            <pc:sldMk cId="1743411325" sldId="388"/>
            <ac:spMk id="29" creationId="{3EDB3D70-82DD-41CB-B58F-466B3D47CC7B}"/>
          </ac:spMkLst>
        </pc:spChg>
        <pc:spChg chg="add mod">
          <ac:chgData name="Katie Cockroft" userId="8f30a50e-58ce-4dcf-9d6d-3f5968f31273" providerId="ADAL" clId="{44506299-27B9-4997-9061-280B7B74B81D}" dt="2020-02-22T13:51:32.173" v="1053" actId="1035"/>
          <ac:spMkLst>
            <pc:docMk/>
            <pc:sldMk cId="1743411325" sldId="388"/>
            <ac:spMk id="30" creationId="{CE642584-5A2B-4225-81C0-8F4C2E93E42C}"/>
          </ac:spMkLst>
        </pc:spChg>
        <pc:spChg chg="add mod">
          <ac:chgData name="Katie Cockroft" userId="8f30a50e-58ce-4dcf-9d6d-3f5968f31273" providerId="ADAL" clId="{44506299-27B9-4997-9061-280B7B74B81D}" dt="2020-02-22T13:51:32.173" v="1053" actId="1035"/>
          <ac:spMkLst>
            <pc:docMk/>
            <pc:sldMk cId="1743411325" sldId="388"/>
            <ac:spMk id="31" creationId="{AEB08936-AC73-4F03-952F-0C8B654F75ED}"/>
          </ac:spMkLst>
        </pc:spChg>
        <pc:grpChg chg="add mod">
          <ac:chgData name="Katie Cockroft" userId="8f30a50e-58ce-4dcf-9d6d-3f5968f31273" providerId="ADAL" clId="{44506299-27B9-4997-9061-280B7B74B81D}" dt="2020-02-22T13:51:32.173" v="1053" actId="1035"/>
          <ac:grpSpMkLst>
            <pc:docMk/>
            <pc:sldMk cId="1743411325" sldId="388"/>
            <ac:grpSpMk id="25" creationId="{C8A5D206-AB99-4265-AA68-88DDCC68AC07}"/>
          </ac:grpSpMkLst>
        </pc:grpChg>
        <pc:picChg chg="del">
          <ac:chgData name="Katie Cockroft" userId="8f30a50e-58ce-4dcf-9d6d-3f5968f31273" providerId="ADAL" clId="{44506299-27B9-4997-9061-280B7B74B81D}" dt="2020-02-22T13:35:03.274" v="257" actId="478"/>
          <ac:picMkLst>
            <pc:docMk/>
            <pc:sldMk cId="1743411325" sldId="388"/>
            <ac:picMk id="11" creationId="{C9FE7159-795C-4F49-AA7D-DB8CE7F7E75A}"/>
          </ac:picMkLst>
        </pc:picChg>
        <pc:picChg chg="del">
          <ac:chgData name="Katie Cockroft" userId="8f30a50e-58ce-4dcf-9d6d-3f5968f31273" providerId="ADAL" clId="{44506299-27B9-4997-9061-280B7B74B81D}" dt="2020-02-22T13:35:03.274" v="257" actId="478"/>
          <ac:picMkLst>
            <pc:docMk/>
            <pc:sldMk cId="1743411325" sldId="388"/>
            <ac:picMk id="12" creationId="{7E19A632-549B-48C8-ABDF-4068B31C01CA}"/>
          </ac:picMkLst>
        </pc:picChg>
        <pc:picChg chg="del">
          <ac:chgData name="Katie Cockroft" userId="8f30a50e-58ce-4dcf-9d6d-3f5968f31273" providerId="ADAL" clId="{44506299-27B9-4997-9061-280B7B74B81D}" dt="2020-02-22T13:35:03.274" v="257" actId="478"/>
          <ac:picMkLst>
            <pc:docMk/>
            <pc:sldMk cId="1743411325" sldId="388"/>
            <ac:picMk id="13" creationId="{7CE7DD9A-7BCD-4CED-8D59-EB14FB6BE73C}"/>
          </ac:picMkLst>
        </pc:picChg>
        <pc:picChg chg="add mod">
          <ac:chgData name="Katie Cockroft" userId="8f30a50e-58ce-4dcf-9d6d-3f5968f31273" providerId="ADAL" clId="{44506299-27B9-4997-9061-280B7B74B81D}" dt="2020-02-22T13:51:32.173" v="1053" actId="1035"/>
          <ac:picMkLst>
            <pc:docMk/>
            <pc:sldMk cId="1743411325" sldId="388"/>
            <ac:picMk id="17" creationId="{9B72D48A-87B5-4A05-B96B-E5753B0D8D32}"/>
          </ac:picMkLst>
        </pc:picChg>
        <pc:picChg chg="add mod">
          <ac:chgData name="Katie Cockroft" userId="8f30a50e-58ce-4dcf-9d6d-3f5968f31273" providerId="ADAL" clId="{44506299-27B9-4997-9061-280B7B74B81D}" dt="2020-02-22T13:51:32.173" v="1053" actId="1035"/>
          <ac:picMkLst>
            <pc:docMk/>
            <pc:sldMk cId="1743411325" sldId="388"/>
            <ac:picMk id="22" creationId="{9209EF89-3DCE-4ADF-9584-3045DEB607D0}"/>
          </ac:picMkLst>
        </pc:picChg>
        <pc:picChg chg="add mod">
          <ac:chgData name="Katie Cockroft" userId="8f30a50e-58ce-4dcf-9d6d-3f5968f31273" providerId="ADAL" clId="{44506299-27B9-4997-9061-280B7B74B81D}" dt="2020-02-22T13:51:32.173" v="1053" actId="1035"/>
          <ac:picMkLst>
            <pc:docMk/>
            <pc:sldMk cId="1743411325" sldId="388"/>
            <ac:picMk id="24" creationId="{6AE28A64-487A-4C29-B5F1-4BB262449535}"/>
          </ac:picMkLst>
        </pc:picChg>
      </pc:sldChg>
      <pc:sldChg chg="addSp modSp del">
        <pc:chgData name="Katie Cockroft" userId="8f30a50e-58ce-4dcf-9d6d-3f5968f31273" providerId="ADAL" clId="{44506299-27B9-4997-9061-280B7B74B81D}" dt="2020-02-22T13:51:55.831" v="1060" actId="2696"/>
        <pc:sldMkLst>
          <pc:docMk/>
          <pc:sldMk cId="3300112343" sldId="389"/>
        </pc:sldMkLst>
        <pc:spChg chg="mod">
          <ac:chgData name="Katie Cockroft" userId="8f30a50e-58ce-4dcf-9d6d-3f5968f31273" providerId="ADAL" clId="{44506299-27B9-4997-9061-280B7B74B81D}" dt="2020-02-22T13:34:38.704" v="221" actId="164"/>
          <ac:spMkLst>
            <pc:docMk/>
            <pc:sldMk cId="3300112343" sldId="389"/>
            <ac:spMk id="10" creationId="{2EC9A229-916D-451B-99B4-0386BC374FCB}"/>
          </ac:spMkLst>
        </pc:spChg>
        <pc:spChg chg="mod">
          <ac:chgData name="Katie Cockroft" userId="8f30a50e-58ce-4dcf-9d6d-3f5968f31273" providerId="ADAL" clId="{44506299-27B9-4997-9061-280B7B74B81D}" dt="2020-02-22T13:34:38.704" v="221" actId="164"/>
          <ac:spMkLst>
            <pc:docMk/>
            <pc:sldMk cId="3300112343" sldId="389"/>
            <ac:spMk id="15" creationId="{F3E8CD05-84B1-4E58-89C7-0D9FF46058AB}"/>
          </ac:spMkLst>
        </pc:spChg>
        <pc:spChg chg="mod">
          <ac:chgData name="Katie Cockroft" userId="8f30a50e-58ce-4dcf-9d6d-3f5968f31273" providerId="ADAL" clId="{44506299-27B9-4997-9061-280B7B74B81D}" dt="2020-02-22T13:34:38.704" v="221" actId="164"/>
          <ac:spMkLst>
            <pc:docMk/>
            <pc:sldMk cId="3300112343" sldId="389"/>
            <ac:spMk id="16" creationId="{9792463A-8AF2-4EC1-80A2-64CD88F735E1}"/>
          </ac:spMkLst>
        </pc:spChg>
        <pc:spChg chg="mod">
          <ac:chgData name="Katie Cockroft" userId="8f30a50e-58ce-4dcf-9d6d-3f5968f31273" providerId="ADAL" clId="{44506299-27B9-4997-9061-280B7B74B81D}" dt="2020-02-22T13:31:07.700" v="16" actId="122"/>
          <ac:spMkLst>
            <pc:docMk/>
            <pc:sldMk cId="3300112343" sldId="389"/>
            <ac:spMk id="19" creationId="{5252A847-DE45-4FA3-A1F8-EEBEB845FF8E}"/>
          </ac:spMkLst>
        </pc:spChg>
        <pc:spChg chg="mod">
          <ac:chgData name="Katie Cockroft" userId="8f30a50e-58ce-4dcf-9d6d-3f5968f31273" providerId="ADAL" clId="{44506299-27B9-4997-9061-280B7B74B81D}" dt="2020-02-22T13:34:52.615" v="246" actId="1038"/>
          <ac:spMkLst>
            <pc:docMk/>
            <pc:sldMk cId="3300112343" sldId="389"/>
            <ac:spMk id="20" creationId="{D2CD18C8-F9D5-408F-BD35-274CE9774940}"/>
          </ac:spMkLst>
        </pc:spChg>
        <pc:spChg chg="mod">
          <ac:chgData name="Katie Cockroft" userId="8f30a50e-58ce-4dcf-9d6d-3f5968f31273" providerId="ADAL" clId="{44506299-27B9-4997-9061-280B7B74B81D}" dt="2020-02-22T13:34:52.615" v="246" actId="1038"/>
          <ac:spMkLst>
            <pc:docMk/>
            <pc:sldMk cId="3300112343" sldId="389"/>
            <ac:spMk id="21" creationId="{E6E8BE95-F925-425B-9CA6-385A28AB15B6}"/>
          </ac:spMkLst>
        </pc:spChg>
        <pc:spChg chg="mod">
          <ac:chgData name="Katie Cockroft" userId="8f30a50e-58ce-4dcf-9d6d-3f5968f31273" providerId="ADAL" clId="{44506299-27B9-4997-9061-280B7B74B81D}" dt="2020-02-22T13:34:56.004" v="256" actId="1037"/>
          <ac:spMkLst>
            <pc:docMk/>
            <pc:sldMk cId="3300112343" sldId="389"/>
            <ac:spMk id="23" creationId="{78E5EC19-6C01-473C-9586-E46F9BF568F2}"/>
          </ac:spMkLst>
        </pc:spChg>
        <pc:grpChg chg="add mod">
          <ac:chgData name="Katie Cockroft" userId="8f30a50e-58ce-4dcf-9d6d-3f5968f31273" providerId="ADAL" clId="{44506299-27B9-4997-9061-280B7B74B81D}" dt="2020-02-22T13:34:41.520" v="222" actId="12788"/>
          <ac:grpSpMkLst>
            <pc:docMk/>
            <pc:sldMk cId="3300112343" sldId="389"/>
            <ac:grpSpMk id="2" creationId="{AAD4A2C1-19F3-437C-BD23-CF4DCCBFA0F9}"/>
          </ac:grpSpMkLst>
        </pc:grpChg>
        <pc:picChg chg="mod">
          <ac:chgData name="Katie Cockroft" userId="8f30a50e-58ce-4dcf-9d6d-3f5968f31273" providerId="ADAL" clId="{44506299-27B9-4997-9061-280B7B74B81D}" dt="2020-02-22T13:34:52.615" v="246" actId="1038"/>
          <ac:picMkLst>
            <pc:docMk/>
            <pc:sldMk cId="3300112343" sldId="389"/>
            <ac:picMk id="11" creationId="{C9FE7159-795C-4F49-AA7D-DB8CE7F7E75A}"/>
          </ac:picMkLst>
        </pc:picChg>
        <pc:picChg chg="mod">
          <ac:chgData name="Katie Cockroft" userId="8f30a50e-58ce-4dcf-9d6d-3f5968f31273" providerId="ADAL" clId="{44506299-27B9-4997-9061-280B7B74B81D}" dt="2020-02-22T13:34:56.004" v="256" actId="1037"/>
          <ac:picMkLst>
            <pc:docMk/>
            <pc:sldMk cId="3300112343" sldId="389"/>
            <ac:picMk id="12" creationId="{7E19A632-549B-48C8-ABDF-4068B31C01CA}"/>
          </ac:picMkLst>
        </pc:picChg>
        <pc:picChg chg="mod">
          <ac:chgData name="Katie Cockroft" userId="8f30a50e-58ce-4dcf-9d6d-3f5968f31273" providerId="ADAL" clId="{44506299-27B9-4997-9061-280B7B74B81D}" dt="2020-02-22T13:34:52.615" v="246" actId="1038"/>
          <ac:picMkLst>
            <pc:docMk/>
            <pc:sldMk cId="3300112343" sldId="389"/>
            <ac:picMk id="13" creationId="{7CE7DD9A-7BCD-4CED-8D59-EB14FB6BE73C}"/>
          </ac:picMkLst>
        </pc:picChg>
      </pc:sldChg>
      <pc:sldChg chg="addSp delSp modSp">
        <pc:chgData name="Katie Cockroft" userId="8f30a50e-58ce-4dcf-9d6d-3f5968f31273" providerId="ADAL" clId="{44506299-27B9-4997-9061-280B7B74B81D}" dt="2020-02-22T13:35:50.347" v="279"/>
        <pc:sldMkLst>
          <pc:docMk/>
          <pc:sldMk cId="1868202211" sldId="390"/>
        </pc:sldMkLst>
        <pc:spChg chg="del">
          <ac:chgData name="Katie Cockroft" userId="8f30a50e-58ce-4dcf-9d6d-3f5968f31273" providerId="ADAL" clId="{44506299-27B9-4997-9061-280B7B74B81D}" dt="2020-02-22T13:32:46.261" v="28" actId="478"/>
          <ac:spMkLst>
            <pc:docMk/>
            <pc:sldMk cId="1868202211" sldId="390"/>
            <ac:spMk id="2" creationId="{41D1EA5D-9021-4CBF-AD42-507D1F88DCF9}"/>
          </ac:spMkLst>
        </pc:spChg>
        <pc:spChg chg="add del mod">
          <ac:chgData name="Katie Cockroft" userId="8f30a50e-58ce-4dcf-9d6d-3f5968f31273" providerId="ADAL" clId="{44506299-27B9-4997-9061-280B7B74B81D}" dt="2020-02-22T13:35:49.745" v="278" actId="478"/>
          <ac:spMkLst>
            <pc:docMk/>
            <pc:sldMk cId="1868202211" sldId="390"/>
            <ac:spMk id="10" creationId="{0D100E6A-17A9-4EE6-95E1-25BF4523433C}"/>
          </ac:spMkLst>
        </pc:spChg>
        <pc:spChg chg="add">
          <ac:chgData name="Katie Cockroft" userId="8f30a50e-58ce-4dcf-9d6d-3f5968f31273" providerId="ADAL" clId="{44506299-27B9-4997-9061-280B7B74B81D}" dt="2020-02-22T13:35:50.347" v="279"/>
          <ac:spMkLst>
            <pc:docMk/>
            <pc:sldMk cId="1868202211" sldId="390"/>
            <ac:spMk id="11" creationId="{3D2E0504-186D-43AD-AAB9-DD2B6CB2FD1C}"/>
          </ac:spMkLst>
        </pc:spChg>
        <pc:spChg chg="mod">
          <ac:chgData name="Katie Cockroft" userId="8f30a50e-58ce-4dcf-9d6d-3f5968f31273" providerId="ADAL" clId="{44506299-27B9-4997-9061-280B7B74B81D}" dt="2020-02-22T13:34:31.278" v="218" actId="122"/>
          <ac:spMkLst>
            <pc:docMk/>
            <pc:sldMk cId="1868202211" sldId="390"/>
            <ac:spMk id="19" creationId="{5252A847-DE45-4FA3-A1F8-EEBEB845FF8E}"/>
          </ac:spMkLst>
        </pc:spChg>
        <pc:graphicFrameChg chg="mod">
          <ac:chgData name="Katie Cockroft" userId="8f30a50e-58ce-4dcf-9d6d-3f5968f31273" providerId="ADAL" clId="{44506299-27B9-4997-9061-280B7B74B81D}" dt="2020-02-22T13:33:54.991" v="139" actId="1036"/>
          <ac:graphicFrameMkLst>
            <pc:docMk/>
            <pc:sldMk cId="1868202211" sldId="390"/>
            <ac:graphicFrameMk id="9" creationId="{8D4A8B02-61E4-4B05-9BE6-162995B4B1FF}"/>
          </ac:graphicFrameMkLst>
        </pc:graphicFrameChg>
      </pc:sldChg>
      <pc:sldChg chg="addSp delSp modSp">
        <pc:chgData name="Katie Cockroft" userId="8f30a50e-58ce-4dcf-9d6d-3f5968f31273" providerId="ADAL" clId="{44506299-27B9-4997-9061-280B7B74B81D}" dt="2020-02-22T13:40:12.119" v="490" actId="20577"/>
        <pc:sldMkLst>
          <pc:docMk/>
          <pc:sldMk cId="3849114353" sldId="391"/>
        </pc:sldMkLst>
        <pc:spChg chg="mod">
          <ac:chgData name="Katie Cockroft" userId="8f30a50e-58ce-4dcf-9d6d-3f5968f31273" providerId="ADAL" clId="{44506299-27B9-4997-9061-280B7B74B81D}" dt="2020-02-22T13:37:23.757" v="307" actId="20577"/>
          <ac:spMkLst>
            <pc:docMk/>
            <pc:sldMk cId="3849114353" sldId="391"/>
            <ac:spMk id="19" creationId="{5252A847-DE45-4FA3-A1F8-EEBEB845FF8E}"/>
          </ac:spMkLst>
        </pc:spChg>
        <pc:grpChg chg="add mod">
          <ac:chgData name="Katie Cockroft" userId="8f30a50e-58ce-4dcf-9d6d-3f5968f31273" providerId="ADAL" clId="{44506299-27B9-4997-9061-280B7B74B81D}" dt="2020-02-22T13:36:07.358" v="282" actId="12788"/>
          <ac:grpSpMkLst>
            <pc:docMk/>
            <pc:sldMk cId="3849114353" sldId="391"/>
            <ac:grpSpMk id="2" creationId="{8519FA4C-0912-4914-94B6-F8704556AF4B}"/>
          </ac:grpSpMkLst>
        </pc:grpChg>
        <pc:grpChg chg="mod">
          <ac:chgData name="Katie Cockroft" userId="8f30a50e-58ce-4dcf-9d6d-3f5968f31273" providerId="ADAL" clId="{44506299-27B9-4997-9061-280B7B74B81D}" dt="2020-02-22T13:36:05.190" v="281" actId="164"/>
          <ac:grpSpMkLst>
            <pc:docMk/>
            <pc:sldMk cId="3849114353" sldId="391"/>
            <ac:grpSpMk id="3" creationId="{631ABFDE-2054-4033-B2B7-877BFF10BE20}"/>
          </ac:grpSpMkLst>
        </pc:grpChg>
        <pc:grpChg chg="mod">
          <ac:chgData name="Katie Cockroft" userId="8f30a50e-58ce-4dcf-9d6d-3f5968f31273" providerId="ADAL" clId="{44506299-27B9-4997-9061-280B7B74B81D}" dt="2020-02-22T13:36:05.190" v="281" actId="164"/>
          <ac:grpSpMkLst>
            <pc:docMk/>
            <pc:sldMk cId="3849114353" sldId="391"/>
            <ac:grpSpMk id="4" creationId="{2E8056D1-CB46-4EB1-9534-8AE54729C136}"/>
          </ac:grpSpMkLst>
        </pc:grpChg>
        <pc:grpChg chg="mod">
          <ac:chgData name="Katie Cockroft" userId="8f30a50e-58ce-4dcf-9d6d-3f5968f31273" providerId="ADAL" clId="{44506299-27B9-4997-9061-280B7B74B81D}" dt="2020-02-22T13:36:05.190" v="281" actId="164"/>
          <ac:grpSpMkLst>
            <pc:docMk/>
            <pc:sldMk cId="3849114353" sldId="391"/>
            <ac:grpSpMk id="5" creationId="{8BCFE516-1BA7-45D9-B1C0-60824DDBD0D7}"/>
          </ac:grpSpMkLst>
        </pc:grpChg>
        <pc:graphicFrameChg chg="del modGraphic">
          <ac:chgData name="Katie Cockroft" userId="8f30a50e-58ce-4dcf-9d6d-3f5968f31273" providerId="ADAL" clId="{44506299-27B9-4997-9061-280B7B74B81D}" dt="2020-02-22T13:40:04.025" v="482" actId="478"/>
          <ac:graphicFrameMkLst>
            <pc:docMk/>
            <pc:sldMk cId="3849114353" sldId="391"/>
            <ac:graphicFrameMk id="20" creationId="{7823B876-5ADC-479F-950A-A6FCEBF9E00E}"/>
          </ac:graphicFrameMkLst>
        </pc:graphicFrameChg>
        <pc:graphicFrameChg chg="add modGraphic">
          <ac:chgData name="Katie Cockroft" userId="8f30a50e-58ce-4dcf-9d6d-3f5968f31273" providerId="ADAL" clId="{44506299-27B9-4997-9061-280B7B74B81D}" dt="2020-02-22T13:40:12.119" v="490" actId="20577"/>
          <ac:graphicFrameMkLst>
            <pc:docMk/>
            <pc:sldMk cId="3849114353" sldId="391"/>
            <ac:graphicFrameMk id="21" creationId="{426E13F6-7D01-41C2-A7B7-FD4C3D78F3C0}"/>
          </ac:graphicFrameMkLst>
        </pc:graphicFrameChg>
      </pc:sldChg>
      <pc:sldChg chg="addSp delSp modSp">
        <pc:chgData name="Katie Cockroft" userId="8f30a50e-58ce-4dcf-9d6d-3f5968f31273" providerId="ADAL" clId="{44506299-27B9-4997-9061-280B7B74B81D}" dt="2020-02-22T13:39:52.073" v="481" actId="20577"/>
        <pc:sldMkLst>
          <pc:docMk/>
          <pc:sldMk cId="3785587726" sldId="392"/>
        </pc:sldMkLst>
        <pc:spChg chg="mod">
          <ac:chgData name="Katie Cockroft" userId="8f30a50e-58ce-4dcf-9d6d-3f5968f31273" providerId="ADAL" clId="{44506299-27B9-4997-9061-280B7B74B81D}" dt="2020-02-22T13:39:52.073" v="481" actId="20577"/>
          <ac:spMkLst>
            <pc:docMk/>
            <pc:sldMk cId="3785587726" sldId="392"/>
            <ac:spMk id="19" creationId="{5252A847-DE45-4FA3-A1F8-EEBEB845FF8E}"/>
          </ac:spMkLst>
        </pc:spChg>
        <pc:grpChg chg="del">
          <ac:chgData name="Katie Cockroft" userId="8f30a50e-58ce-4dcf-9d6d-3f5968f31273" providerId="ADAL" clId="{44506299-27B9-4997-9061-280B7B74B81D}" dt="2020-02-22T13:36:12.244" v="285" actId="478"/>
          <ac:grpSpMkLst>
            <pc:docMk/>
            <pc:sldMk cId="3785587726" sldId="392"/>
            <ac:grpSpMk id="3" creationId="{631ABFDE-2054-4033-B2B7-877BFF10BE20}"/>
          </ac:grpSpMkLst>
        </pc:grpChg>
        <pc:grpChg chg="del">
          <ac:chgData name="Katie Cockroft" userId="8f30a50e-58ce-4dcf-9d6d-3f5968f31273" providerId="ADAL" clId="{44506299-27B9-4997-9061-280B7B74B81D}" dt="2020-02-22T13:36:11.655" v="284" actId="478"/>
          <ac:grpSpMkLst>
            <pc:docMk/>
            <pc:sldMk cId="3785587726" sldId="392"/>
            <ac:grpSpMk id="4" creationId="{2E8056D1-CB46-4EB1-9534-8AE54729C136}"/>
          </ac:grpSpMkLst>
        </pc:grpChg>
        <pc:grpChg chg="del">
          <ac:chgData name="Katie Cockroft" userId="8f30a50e-58ce-4dcf-9d6d-3f5968f31273" providerId="ADAL" clId="{44506299-27B9-4997-9061-280B7B74B81D}" dt="2020-02-22T13:36:11.100" v="283" actId="478"/>
          <ac:grpSpMkLst>
            <pc:docMk/>
            <pc:sldMk cId="3785587726" sldId="392"/>
            <ac:grpSpMk id="5" creationId="{8BCFE516-1BA7-45D9-B1C0-60824DDBD0D7}"/>
          </ac:grpSpMkLst>
        </pc:grpChg>
        <pc:grpChg chg="add">
          <ac:chgData name="Katie Cockroft" userId="8f30a50e-58ce-4dcf-9d6d-3f5968f31273" providerId="ADAL" clId="{44506299-27B9-4997-9061-280B7B74B81D}" dt="2020-02-22T13:36:12.922" v="286"/>
          <ac:grpSpMkLst>
            <pc:docMk/>
            <pc:sldMk cId="3785587726" sldId="392"/>
            <ac:grpSpMk id="21" creationId="{C6701F0D-620D-4649-9394-2B5AE3495B81}"/>
          </ac:grpSpMkLst>
        </pc:grpChg>
        <pc:graphicFrameChg chg="modGraphic">
          <ac:chgData name="Katie Cockroft" userId="8f30a50e-58ce-4dcf-9d6d-3f5968f31273" providerId="ADAL" clId="{44506299-27B9-4997-9061-280B7B74B81D}" dt="2020-02-22T13:39:45.997" v="480"/>
          <ac:graphicFrameMkLst>
            <pc:docMk/>
            <pc:sldMk cId="3785587726" sldId="392"/>
            <ac:graphicFrameMk id="20" creationId="{7823B876-5ADC-479F-950A-A6FCEBF9E00E}"/>
          </ac:graphicFrameMkLst>
        </pc:graphicFrameChg>
      </pc:sldChg>
      <pc:sldChg chg="addSp delSp modSp">
        <pc:chgData name="Katie Cockroft" userId="8f30a50e-58ce-4dcf-9d6d-3f5968f31273" providerId="ADAL" clId="{44506299-27B9-4997-9061-280B7B74B81D}" dt="2020-02-22T13:42:01.537" v="539" actId="478"/>
        <pc:sldMkLst>
          <pc:docMk/>
          <pc:sldMk cId="256592585" sldId="393"/>
        </pc:sldMkLst>
        <pc:spChg chg="add mod">
          <ac:chgData name="Katie Cockroft" userId="8f30a50e-58ce-4dcf-9d6d-3f5968f31273" providerId="ADAL" clId="{44506299-27B9-4997-9061-280B7B74B81D}" dt="2020-02-22T13:41:15.363" v="496" actId="571"/>
          <ac:spMkLst>
            <pc:docMk/>
            <pc:sldMk cId="256592585" sldId="393"/>
            <ac:spMk id="9" creationId="{81DF68DB-6EDD-48B0-B265-A859D1E98580}"/>
          </ac:spMkLst>
        </pc:spChg>
        <pc:spChg chg="mod topLvl">
          <ac:chgData name="Katie Cockroft" userId="8f30a50e-58ce-4dcf-9d6d-3f5968f31273" providerId="ADAL" clId="{44506299-27B9-4997-9061-280B7B74B81D}" dt="2020-02-22T13:41:58.879" v="538" actId="207"/>
          <ac:spMkLst>
            <pc:docMk/>
            <pc:sldMk cId="256592585" sldId="393"/>
            <ac:spMk id="10" creationId="{68506CCC-C633-4A08-BFF2-CC679D3759C4}"/>
          </ac:spMkLst>
        </pc:spChg>
        <pc:spChg chg="mod topLvl">
          <ac:chgData name="Katie Cockroft" userId="8f30a50e-58ce-4dcf-9d6d-3f5968f31273" providerId="ADAL" clId="{44506299-27B9-4997-9061-280B7B74B81D}" dt="2020-02-22T13:41:58.879" v="538" actId="207"/>
          <ac:spMkLst>
            <pc:docMk/>
            <pc:sldMk cId="256592585" sldId="393"/>
            <ac:spMk id="11" creationId="{A167C976-16CC-4E17-970D-5565232FEE3B}"/>
          </ac:spMkLst>
        </pc:spChg>
        <pc:spChg chg="mod topLvl">
          <ac:chgData name="Katie Cockroft" userId="8f30a50e-58ce-4dcf-9d6d-3f5968f31273" providerId="ADAL" clId="{44506299-27B9-4997-9061-280B7B74B81D}" dt="2020-02-22T13:41:58.879" v="538" actId="207"/>
          <ac:spMkLst>
            <pc:docMk/>
            <pc:sldMk cId="256592585" sldId="393"/>
            <ac:spMk id="12" creationId="{167C4717-F2D4-42D7-B398-087DAE80E92C}"/>
          </ac:spMkLst>
        </pc:spChg>
        <pc:spChg chg="add mod">
          <ac:chgData name="Katie Cockroft" userId="8f30a50e-58ce-4dcf-9d6d-3f5968f31273" providerId="ADAL" clId="{44506299-27B9-4997-9061-280B7B74B81D}" dt="2020-02-22T13:41:15.363" v="496" actId="571"/>
          <ac:spMkLst>
            <pc:docMk/>
            <pc:sldMk cId="256592585" sldId="393"/>
            <ac:spMk id="13" creationId="{8F293C3A-A38A-4533-ABE9-60864D078E4A}"/>
          </ac:spMkLst>
        </pc:spChg>
        <pc:spChg chg="add mod">
          <ac:chgData name="Katie Cockroft" userId="8f30a50e-58ce-4dcf-9d6d-3f5968f31273" providerId="ADAL" clId="{44506299-27B9-4997-9061-280B7B74B81D}" dt="2020-02-22T13:41:15.363" v="496" actId="571"/>
          <ac:spMkLst>
            <pc:docMk/>
            <pc:sldMk cId="256592585" sldId="393"/>
            <ac:spMk id="14" creationId="{45B87E2A-736E-482D-BC1A-3543CCB98A0F}"/>
          </ac:spMkLst>
        </pc:spChg>
        <pc:spChg chg="mod">
          <ac:chgData name="Katie Cockroft" userId="8f30a50e-58ce-4dcf-9d6d-3f5968f31273" providerId="ADAL" clId="{44506299-27B9-4997-9061-280B7B74B81D}" dt="2020-02-22T13:41:05.655" v="494" actId="20577"/>
          <ac:spMkLst>
            <pc:docMk/>
            <pc:sldMk cId="256592585" sldId="393"/>
            <ac:spMk id="19" creationId="{5252A847-DE45-4FA3-A1F8-EEBEB845FF8E}"/>
          </ac:spMkLst>
        </pc:spChg>
        <pc:spChg chg="del mod topLvl">
          <ac:chgData name="Katie Cockroft" userId="8f30a50e-58ce-4dcf-9d6d-3f5968f31273" providerId="ADAL" clId="{44506299-27B9-4997-9061-280B7B74B81D}" dt="2020-02-22T13:41:36.830" v="504" actId="478"/>
          <ac:spMkLst>
            <pc:docMk/>
            <pc:sldMk cId="256592585" sldId="393"/>
            <ac:spMk id="22" creationId="{9556C5B4-1AE2-4E07-972B-6D65DC6BF928}"/>
          </ac:spMkLst>
        </pc:spChg>
        <pc:spChg chg="del mod topLvl">
          <ac:chgData name="Katie Cockroft" userId="8f30a50e-58ce-4dcf-9d6d-3f5968f31273" providerId="ADAL" clId="{44506299-27B9-4997-9061-280B7B74B81D}" dt="2020-02-22T13:41:37.678" v="505" actId="478"/>
          <ac:spMkLst>
            <pc:docMk/>
            <pc:sldMk cId="256592585" sldId="393"/>
            <ac:spMk id="23" creationId="{F74860A4-41C0-4D8E-983E-B13782833AFA}"/>
          </ac:spMkLst>
        </pc:spChg>
        <pc:spChg chg="del mod topLvl">
          <ac:chgData name="Katie Cockroft" userId="8f30a50e-58ce-4dcf-9d6d-3f5968f31273" providerId="ADAL" clId="{44506299-27B9-4997-9061-280B7B74B81D}" dt="2020-02-22T13:41:39.039" v="506" actId="478"/>
          <ac:spMkLst>
            <pc:docMk/>
            <pc:sldMk cId="256592585" sldId="393"/>
            <ac:spMk id="24" creationId="{0048DE93-B4DA-41CF-A1F4-7B00C356F7D2}"/>
          </ac:spMkLst>
        </pc:spChg>
        <pc:grpChg chg="add del mod">
          <ac:chgData name="Katie Cockroft" userId="8f30a50e-58ce-4dcf-9d6d-3f5968f31273" providerId="ADAL" clId="{44506299-27B9-4997-9061-280B7B74B81D}" dt="2020-02-22T13:41:30.754" v="503" actId="165"/>
          <ac:grpSpMkLst>
            <pc:docMk/>
            <pc:sldMk cId="256592585" sldId="393"/>
            <ac:grpSpMk id="2" creationId="{29F89CB0-8826-4FB9-9F56-6B05E40467A4}"/>
          </ac:grpSpMkLst>
        </pc:grpChg>
        <pc:grpChg chg="add del mod">
          <ac:chgData name="Katie Cockroft" userId="8f30a50e-58ce-4dcf-9d6d-3f5968f31273" providerId="ADAL" clId="{44506299-27B9-4997-9061-280B7B74B81D}" dt="2020-02-22T13:42:01.537" v="539" actId="478"/>
          <ac:grpSpMkLst>
            <pc:docMk/>
            <pc:sldMk cId="256592585" sldId="393"/>
            <ac:grpSpMk id="15" creationId="{371CFE96-AD4B-4F81-B740-A71F49ED0E67}"/>
          </ac:grpSpMkLst>
        </pc:grpChg>
        <pc:grpChg chg="add del mod">
          <ac:chgData name="Katie Cockroft" userId="8f30a50e-58ce-4dcf-9d6d-3f5968f31273" providerId="ADAL" clId="{44506299-27B9-4997-9061-280B7B74B81D}" dt="2020-02-22T13:41:25.950" v="501" actId="165"/>
          <ac:grpSpMkLst>
            <pc:docMk/>
            <pc:sldMk cId="256592585" sldId="393"/>
            <ac:grpSpMk id="21" creationId="{CF71B92B-2B33-4D91-ADD5-A1834D59AEA7}"/>
          </ac:grpSpMkLst>
        </pc:grpChg>
      </pc:sldChg>
      <pc:sldChg chg="modSp">
        <pc:chgData name="Katie Cockroft" userId="8f30a50e-58ce-4dcf-9d6d-3f5968f31273" providerId="ADAL" clId="{44506299-27B9-4997-9061-280B7B74B81D}" dt="2020-02-22T13:44:28.590" v="693" actId="1036"/>
        <pc:sldMkLst>
          <pc:docMk/>
          <pc:sldMk cId="3780494503" sldId="394"/>
        </pc:sldMkLst>
        <pc:spChg chg="mod">
          <ac:chgData name="Katie Cockroft" userId="8f30a50e-58ce-4dcf-9d6d-3f5968f31273" providerId="ADAL" clId="{44506299-27B9-4997-9061-280B7B74B81D}" dt="2020-02-22T13:44:28.590" v="693" actId="1036"/>
          <ac:spMkLst>
            <pc:docMk/>
            <pc:sldMk cId="3780494503" sldId="394"/>
            <ac:spMk id="13" creationId="{93D00AB4-5BB9-47E5-BE7F-BA478C51EA1A}"/>
          </ac:spMkLst>
        </pc:spChg>
        <pc:spChg chg="mod">
          <ac:chgData name="Katie Cockroft" userId="8f30a50e-58ce-4dcf-9d6d-3f5968f31273" providerId="ADAL" clId="{44506299-27B9-4997-9061-280B7B74B81D}" dt="2020-02-22T13:44:28.590" v="693" actId="1036"/>
          <ac:spMkLst>
            <pc:docMk/>
            <pc:sldMk cId="3780494503" sldId="394"/>
            <ac:spMk id="14" creationId="{2D32D0F3-3935-4D71-92AA-53CE62ABAAFF}"/>
          </ac:spMkLst>
        </pc:spChg>
        <pc:spChg chg="mod">
          <ac:chgData name="Katie Cockroft" userId="8f30a50e-58ce-4dcf-9d6d-3f5968f31273" providerId="ADAL" clId="{44506299-27B9-4997-9061-280B7B74B81D}" dt="2020-02-22T13:44:28.590" v="693" actId="1036"/>
          <ac:spMkLst>
            <pc:docMk/>
            <pc:sldMk cId="3780494503" sldId="394"/>
            <ac:spMk id="15" creationId="{BE57F9D0-753D-40B9-8175-125CD9F88D9D}"/>
          </ac:spMkLst>
        </pc:spChg>
        <pc:graphicFrameChg chg="mod">
          <ac:chgData name="Katie Cockroft" userId="8f30a50e-58ce-4dcf-9d6d-3f5968f31273" providerId="ADAL" clId="{44506299-27B9-4997-9061-280B7B74B81D}" dt="2020-02-22T13:44:28.590" v="693" actId="1036"/>
          <ac:graphicFrameMkLst>
            <pc:docMk/>
            <pc:sldMk cId="3780494503" sldId="394"/>
            <ac:graphicFrameMk id="16" creationId="{945BFFBC-D538-4C48-A9E6-59335360B7DF}"/>
          </ac:graphicFrameMkLst>
        </pc:graphicFrameChg>
      </pc:sldChg>
      <pc:sldChg chg="del">
        <pc:chgData name="Katie Cockroft" userId="8f30a50e-58ce-4dcf-9d6d-3f5968f31273" providerId="ADAL" clId="{44506299-27B9-4997-9061-280B7B74B81D}" dt="2020-02-22T13:45:02.168" v="706" actId="2696"/>
        <pc:sldMkLst>
          <pc:docMk/>
          <pc:sldMk cId="1256720130" sldId="395"/>
        </pc:sldMkLst>
      </pc:sldChg>
      <pc:sldChg chg="delSp modSp">
        <pc:chgData name="Katie Cockroft" userId="8f30a50e-58ce-4dcf-9d6d-3f5968f31273" providerId="ADAL" clId="{44506299-27B9-4997-9061-280B7B74B81D}" dt="2020-02-22T13:46:44.543" v="754" actId="208"/>
        <pc:sldMkLst>
          <pc:docMk/>
          <pc:sldMk cId="1090581183" sldId="396"/>
        </pc:sldMkLst>
        <pc:spChg chg="mod">
          <ac:chgData name="Katie Cockroft" userId="8f30a50e-58ce-4dcf-9d6d-3f5968f31273" providerId="ADAL" clId="{44506299-27B9-4997-9061-280B7B74B81D}" dt="2020-02-22T13:46:44.543" v="754" actId="208"/>
          <ac:spMkLst>
            <pc:docMk/>
            <pc:sldMk cId="1090581183" sldId="396"/>
            <ac:spMk id="11" creationId="{CFEE84C5-6809-4C9A-AA82-84773B0B8219}"/>
          </ac:spMkLst>
        </pc:spChg>
        <pc:spChg chg="mod">
          <ac:chgData name="Katie Cockroft" userId="8f30a50e-58ce-4dcf-9d6d-3f5968f31273" providerId="ADAL" clId="{44506299-27B9-4997-9061-280B7B74B81D}" dt="2020-02-22T13:46:33.172" v="746" actId="20577"/>
          <ac:spMkLst>
            <pc:docMk/>
            <pc:sldMk cId="1090581183" sldId="396"/>
            <ac:spMk id="19" creationId="{5252A847-DE45-4FA3-A1F8-EEBEB845FF8E}"/>
          </ac:spMkLst>
        </pc:spChg>
        <pc:picChg chg="del">
          <ac:chgData name="Katie Cockroft" userId="8f30a50e-58ce-4dcf-9d6d-3f5968f31273" providerId="ADAL" clId="{44506299-27B9-4997-9061-280B7B74B81D}" dt="2020-02-22T13:46:26.451" v="718" actId="478"/>
          <ac:picMkLst>
            <pc:docMk/>
            <pc:sldMk cId="1090581183" sldId="396"/>
            <ac:picMk id="3" creationId="{984A3E6F-1BD6-4E85-B1DE-87BC6C4EDF10}"/>
          </ac:picMkLst>
        </pc:picChg>
      </pc:sldChg>
      <pc:sldChg chg="modSp">
        <pc:chgData name="Katie Cockroft" userId="8f30a50e-58ce-4dcf-9d6d-3f5968f31273" providerId="ADAL" clId="{44506299-27B9-4997-9061-280B7B74B81D}" dt="2020-02-22T13:55:05.844" v="1107" actId="20577"/>
        <pc:sldMkLst>
          <pc:docMk/>
          <pc:sldMk cId="882394173" sldId="397"/>
        </pc:sldMkLst>
        <pc:spChg chg="mod">
          <ac:chgData name="Katie Cockroft" userId="8f30a50e-58ce-4dcf-9d6d-3f5968f31273" providerId="ADAL" clId="{44506299-27B9-4997-9061-280B7B74B81D}" dt="2020-02-22T13:55:02.799" v="1095" actId="20577"/>
          <ac:spMkLst>
            <pc:docMk/>
            <pc:sldMk cId="882394173" sldId="397"/>
            <ac:spMk id="10" creationId="{2EC9A229-916D-451B-99B4-0386BC374FCB}"/>
          </ac:spMkLst>
        </pc:spChg>
        <pc:spChg chg="mod">
          <ac:chgData name="Katie Cockroft" userId="8f30a50e-58ce-4dcf-9d6d-3f5968f31273" providerId="ADAL" clId="{44506299-27B9-4997-9061-280B7B74B81D}" dt="2020-02-22T13:54:26.638" v="1064" actId="20577"/>
          <ac:spMkLst>
            <pc:docMk/>
            <pc:sldMk cId="882394173" sldId="397"/>
            <ac:spMk id="19" creationId="{5252A847-DE45-4FA3-A1F8-EEBEB845FF8E}"/>
          </ac:spMkLst>
        </pc:spChg>
        <pc:spChg chg="mod">
          <ac:chgData name="Katie Cockroft" userId="8f30a50e-58ce-4dcf-9d6d-3f5968f31273" providerId="ADAL" clId="{44506299-27B9-4997-9061-280B7B74B81D}" dt="2020-02-22T13:55:05.844" v="1107" actId="20577"/>
          <ac:spMkLst>
            <pc:docMk/>
            <pc:sldMk cId="882394173" sldId="397"/>
            <ac:spMk id="26" creationId="{61D66F71-B0C7-4A79-8929-CC5C415E797B}"/>
          </ac:spMkLst>
        </pc:spChg>
      </pc:sldChg>
      <pc:sldChg chg="add del">
        <pc:chgData name="Katie Cockroft" userId="8f30a50e-58ce-4dcf-9d6d-3f5968f31273" providerId="ADAL" clId="{44506299-27B9-4997-9061-280B7B74B81D}" dt="2020-02-22T13:49:13.941" v="908" actId="2696"/>
        <pc:sldMkLst>
          <pc:docMk/>
          <pc:sldMk cId="3324379872" sldId="398"/>
        </pc:sldMkLst>
      </pc:sldChg>
      <pc:sldChg chg="del">
        <pc:chgData name="Katie Cockroft" userId="8f30a50e-58ce-4dcf-9d6d-3f5968f31273" providerId="ADAL" clId="{44506299-27B9-4997-9061-280B7B74B81D}" dt="2020-02-22T13:49:15.924" v="909" actId="2696"/>
        <pc:sldMkLst>
          <pc:docMk/>
          <pc:sldMk cId="1589611952" sldId="399"/>
        </pc:sldMkLst>
      </pc:sldChg>
      <pc:sldChg chg="modSp">
        <pc:chgData name="Katie Cockroft" userId="8f30a50e-58ce-4dcf-9d6d-3f5968f31273" providerId="ADAL" clId="{44506299-27B9-4997-9061-280B7B74B81D}" dt="2020-02-22T13:55:31.629" v="1110" actId="20577"/>
        <pc:sldMkLst>
          <pc:docMk/>
          <pc:sldMk cId="2433817056" sldId="400"/>
        </pc:sldMkLst>
        <pc:spChg chg="mod">
          <ac:chgData name="Katie Cockroft" userId="8f30a50e-58ce-4dcf-9d6d-3f5968f31273" providerId="ADAL" clId="{44506299-27B9-4997-9061-280B7B74B81D}" dt="2020-02-22T13:51:02.112" v="973" actId="207"/>
          <ac:spMkLst>
            <pc:docMk/>
            <pc:sldMk cId="2433817056" sldId="400"/>
            <ac:spMk id="16" creationId="{4F42CA7F-D4CC-4922-A99B-73A05C2F98C2}"/>
          </ac:spMkLst>
        </pc:spChg>
        <pc:spChg chg="mod">
          <ac:chgData name="Katie Cockroft" userId="8f30a50e-58ce-4dcf-9d6d-3f5968f31273" providerId="ADAL" clId="{44506299-27B9-4997-9061-280B7B74B81D}" dt="2020-02-22T13:55:31.629" v="1110" actId="20577"/>
          <ac:spMkLst>
            <pc:docMk/>
            <pc:sldMk cId="2433817056" sldId="400"/>
            <ac:spMk id="19" creationId="{5252A847-DE45-4FA3-A1F8-EEBEB845FF8E}"/>
          </ac:spMkLst>
        </pc:spChg>
      </pc:sldChg>
      <pc:sldChg chg="modSp">
        <pc:chgData name="Katie Cockroft" userId="8f30a50e-58ce-4dcf-9d6d-3f5968f31273" providerId="ADAL" clId="{44506299-27B9-4997-9061-280B7B74B81D}" dt="2020-02-22T13:50:55.871" v="968" actId="207"/>
        <pc:sldMkLst>
          <pc:docMk/>
          <pc:sldMk cId="2350159659" sldId="401"/>
        </pc:sldMkLst>
        <pc:spChg chg="mod">
          <ac:chgData name="Katie Cockroft" userId="8f30a50e-58ce-4dcf-9d6d-3f5968f31273" providerId="ADAL" clId="{44506299-27B9-4997-9061-280B7B74B81D}" dt="2020-02-22T13:50:55.871" v="968" actId="207"/>
          <ac:spMkLst>
            <pc:docMk/>
            <pc:sldMk cId="2350159659" sldId="401"/>
            <ac:spMk id="16" creationId="{4F42CA7F-D4CC-4922-A99B-73A05C2F98C2}"/>
          </ac:spMkLst>
        </pc:spChg>
        <pc:spChg chg="mod">
          <ac:chgData name="Katie Cockroft" userId="8f30a50e-58ce-4dcf-9d6d-3f5968f31273" providerId="ADAL" clId="{44506299-27B9-4997-9061-280B7B74B81D}" dt="2020-02-22T13:50:02.609" v="936" actId="20577"/>
          <ac:spMkLst>
            <pc:docMk/>
            <pc:sldMk cId="2350159659" sldId="401"/>
            <ac:spMk id="19" creationId="{5252A847-DE45-4FA3-A1F8-EEBEB845FF8E}"/>
          </ac:spMkLst>
        </pc:spChg>
      </pc:sldChg>
      <pc:sldChg chg="add ord">
        <pc:chgData name="Katie Cockroft" userId="8f30a50e-58ce-4dcf-9d6d-3f5968f31273" providerId="ADAL" clId="{44506299-27B9-4997-9061-280B7B74B81D}" dt="2020-02-22T13:43:24.339" v="570"/>
        <pc:sldMkLst>
          <pc:docMk/>
          <pc:sldMk cId="3117904708" sldId="414"/>
        </pc:sldMkLst>
      </pc:sldChg>
      <pc:sldChg chg="modSp add">
        <pc:chgData name="Katie Cockroft" userId="8f30a50e-58ce-4dcf-9d6d-3f5968f31273" providerId="ADAL" clId="{44506299-27B9-4997-9061-280B7B74B81D}" dt="2020-02-22T13:44:51.837" v="705"/>
        <pc:sldMkLst>
          <pc:docMk/>
          <pc:sldMk cId="3833616186" sldId="415"/>
        </pc:sldMkLst>
        <pc:graphicFrameChg chg="mod modGraphic">
          <ac:chgData name="Katie Cockroft" userId="8f30a50e-58ce-4dcf-9d6d-3f5968f31273" providerId="ADAL" clId="{44506299-27B9-4997-9061-280B7B74B81D}" dt="2020-02-22T13:44:51.837" v="705"/>
          <ac:graphicFrameMkLst>
            <pc:docMk/>
            <pc:sldMk cId="3833616186" sldId="415"/>
            <ac:graphicFrameMk id="16" creationId="{945BFFBC-D538-4C48-A9E6-59335360B7DF}"/>
          </ac:graphicFrameMkLst>
        </pc:graphicFrameChg>
      </pc:sldChg>
      <pc:sldChg chg="modSp add">
        <pc:chgData name="Katie Cockroft" userId="8f30a50e-58ce-4dcf-9d6d-3f5968f31273" providerId="ADAL" clId="{44506299-27B9-4997-9061-280B7B74B81D}" dt="2020-02-22T13:55:00.128" v="1094" actId="20577"/>
        <pc:sldMkLst>
          <pc:docMk/>
          <pc:sldMk cId="3449627126" sldId="416"/>
        </pc:sldMkLst>
        <pc:spChg chg="mod">
          <ac:chgData name="Katie Cockroft" userId="8f30a50e-58ce-4dcf-9d6d-3f5968f31273" providerId="ADAL" clId="{44506299-27B9-4997-9061-280B7B74B81D}" dt="2020-02-22T13:55:00.128" v="1094" actId="20577"/>
          <ac:spMkLst>
            <pc:docMk/>
            <pc:sldMk cId="3449627126" sldId="416"/>
            <ac:spMk id="10" creationId="{2EC9A229-916D-451B-99B4-0386BC374FCB}"/>
          </ac:spMkLst>
        </pc:spChg>
        <pc:spChg chg="mod">
          <ac:chgData name="Katie Cockroft" userId="8f30a50e-58ce-4dcf-9d6d-3f5968f31273" providerId="ADAL" clId="{44506299-27B9-4997-9061-280B7B74B81D}" dt="2020-02-22T13:54:29.534" v="1065" actId="20577"/>
          <ac:spMkLst>
            <pc:docMk/>
            <pc:sldMk cId="3449627126" sldId="416"/>
            <ac:spMk id="19" creationId="{5252A847-DE45-4FA3-A1F8-EEBEB845FF8E}"/>
          </ac:spMkLst>
        </pc:spChg>
        <pc:spChg chg="mod">
          <ac:chgData name="Katie Cockroft" userId="8f30a50e-58ce-4dcf-9d6d-3f5968f31273" providerId="ADAL" clId="{44506299-27B9-4997-9061-280B7B74B81D}" dt="2020-02-22T13:54:58.240" v="1093" actId="20577"/>
          <ac:spMkLst>
            <pc:docMk/>
            <pc:sldMk cId="3449627126" sldId="416"/>
            <ac:spMk id="26" creationId="{61D66F71-B0C7-4A79-8929-CC5C415E797B}"/>
          </ac:spMkLst>
        </pc:spChg>
      </pc:sldChg>
      <pc:sldChg chg="modSp add">
        <pc:chgData name="Katie Cockroft" userId="8f30a50e-58ce-4dcf-9d6d-3f5968f31273" providerId="ADAL" clId="{44506299-27B9-4997-9061-280B7B74B81D}" dt="2020-02-22T13:54:53.454" v="1081" actId="20577"/>
        <pc:sldMkLst>
          <pc:docMk/>
          <pc:sldMk cId="1438315229" sldId="417"/>
        </pc:sldMkLst>
        <pc:spChg chg="mod">
          <ac:chgData name="Katie Cockroft" userId="8f30a50e-58ce-4dcf-9d6d-3f5968f31273" providerId="ADAL" clId="{44506299-27B9-4997-9061-280B7B74B81D}" dt="2020-02-22T13:54:48.379" v="1067" actId="20577"/>
          <ac:spMkLst>
            <pc:docMk/>
            <pc:sldMk cId="1438315229" sldId="417"/>
            <ac:spMk id="10" creationId="{2EC9A229-916D-451B-99B4-0386BC374FCB}"/>
          </ac:spMkLst>
        </pc:spChg>
        <pc:spChg chg="mod">
          <ac:chgData name="Katie Cockroft" userId="8f30a50e-58ce-4dcf-9d6d-3f5968f31273" providerId="ADAL" clId="{44506299-27B9-4997-9061-280B7B74B81D}" dt="2020-02-22T13:54:32.576" v="1066" actId="20577"/>
          <ac:spMkLst>
            <pc:docMk/>
            <pc:sldMk cId="1438315229" sldId="417"/>
            <ac:spMk id="19" creationId="{5252A847-DE45-4FA3-A1F8-EEBEB845FF8E}"/>
          </ac:spMkLst>
        </pc:spChg>
        <pc:spChg chg="mod">
          <ac:chgData name="Katie Cockroft" userId="8f30a50e-58ce-4dcf-9d6d-3f5968f31273" providerId="ADAL" clId="{44506299-27B9-4997-9061-280B7B74B81D}" dt="2020-02-22T13:54:53.454" v="1081" actId="20577"/>
          <ac:spMkLst>
            <pc:docMk/>
            <pc:sldMk cId="1438315229" sldId="417"/>
            <ac:spMk id="26" creationId="{61D66F71-B0C7-4A79-8929-CC5C415E797B}"/>
          </ac:spMkLst>
        </pc:spChg>
      </pc:sldChg>
      <pc:sldChg chg="modSp add">
        <pc:chgData name="Katie Cockroft" userId="8f30a50e-58ce-4dcf-9d6d-3f5968f31273" providerId="ADAL" clId="{44506299-27B9-4997-9061-280B7B74B81D}" dt="2020-02-22T13:51:52.719" v="1059"/>
        <pc:sldMkLst>
          <pc:docMk/>
          <pc:sldMk cId="1832487357" sldId="418"/>
        </pc:sldMkLst>
        <pc:spChg chg="mod">
          <ac:chgData name="Katie Cockroft" userId="8f30a50e-58ce-4dcf-9d6d-3f5968f31273" providerId="ADAL" clId="{44506299-27B9-4997-9061-280B7B74B81D}" dt="2020-02-22T13:51:52.719" v="1059"/>
          <ac:spMkLst>
            <pc:docMk/>
            <pc:sldMk cId="1832487357" sldId="418"/>
            <ac:spMk id="19" creationId="{5252A847-DE45-4FA3-A1F8-EEBEB845FF8E}"/>
          </ac:spMkLst>
        </pc:spChg>
      </pc:sldChg>
      <pc:sldChg chg="add del">
        <pc:chgData name="Katie Cockroft" userId="8f30a50e-58ce-4dcf-9d6d-3f5968f31273" providerId="ADAL" clId="{44506299-27B9-4997-9061-280B7B74B81D}" dt="2020-02-22T13:49:03.027" v="905"/>
        <pc:sldMkLst>
          <pc:docMk/>
          <pc:sldMk cId="2459140888" sldId="418"/>
        </pc:sldMkLst>
      </pc:sldChg>
      <pc:sldChg chg="add del">
        <pc:chgData name="Katie Cockroft" userId="8f30a50e-58ce-4dcf-9d6d-3f5968f31273" providerId="ADAL" clId="{44506299-27B9-4997-9061-280B7B74B81D}" dt="2020-02-22T13:49:02.516" v="904"/>
        <pc:sldMkLst>
          <pc:docMk/>
          <pc:sldMk cId="359929737" sldId="419"/>
        </pc:sldMkLst>
      </pc:sldChg>
    </pc:docChg>
  </pc:docChgLst>
  <pc:docChgLst>
    <pc:chgData name="Katie Cockroft" userId="8f30a50e-58ce-4dcf-9d6d-3f5968f31273" providerId="ADAL" clId="{2F422F23-174C-4D41-8574-F81E5D4E5D93}"/>
    <pc:docChg chg="undo custSel addSld delSld modSld">
      <pc:chgData name="Katie Cockroft" userId="8f30a50e-58ce-4dcf-9d6d-3f5968f31273" providerId="ADAL" clId="{2F422F23-174C-4D41-8574-F81E5D4E5D93}" dt="2020-02-22T14:08:19.435" v="198" actId="171"/>
      <pc:docMkLst>
        <pc:docMk/>
      </pc:docMkLst>
      <pc:sldChg chg="addSp delSp modSp">
        <pc:chgData name="Katie Cockroft" userId="8f30a50e-58ce-4dcf-9d6d-3f5968f31273" providerId="ADAL" clId="{2F422F23-174C-4D41-8574-F81E5D4E5D93}" dt="2020-02-22T14:07:06.774" v="134" actId="171"/>
        <pc:sldMkLst>
          <pc:docMk/>
          <pc:sldMk cId="1071900124" sldId="355"/>
        </pc:sldMkLst>
        <pc:spChg chg="del">
          <ac:chgData name="Katie Cockroft" userId="8f30a50e-58ce-4dcf-9d6d-3f5968f31273" providerId="ADAL" clId="{2F422F23-174C-4D41-8574-F81E5D4E5D93}" dt="2020-02-22T14:06:54.866" v="125" actId="478"/>
          <ac:spMkLst>
            <pc:docMk/>
            <pc:sldMk cId="1071900124" sldId="355"/>
            <ac:spMk id="11" creationId="{CFEE84C5-6809-4C9A-AA82-84773B0B8219}"/>
          </ac:spMkLst>
        </pc:spChg>
        <pc:spChg chg="mod">
          <ac:chgData name="Katie Cockroft" userId="8f30a50e-58ce-4dcf-9d6d-3f5968f31273" providerId="ADAL" clId="{2F422F23-174C-4D41-8574-F81E5D4E5D93}" dt="2020-02-22T14:06:57.433" v="127" actId="207"/>
          <ac:spMkLst>
            <pc:docMk/>
            <pc:sldMk cId="1071900124" sldId="355"/>
            <ac:spMk id="19" creationId="{5252A847-DE45-4FA3-A1F8-EEBEB845FF8E}"/>
          </ac:spMkLst>
        </pc:spChg>
        <pc:picChg chg="del">
          <ac:chgData name="Katie Cockroft" userId="8f30a50e-58ce-4dcf-9d6d-3f5968f31273" providerId="ADAL" clId="{2F422F23-174C-4D41-8574-F81E5D4E5D93}" dt="2020-02-22T14:06:54.077" v="124" actId="478"/>
          <ac:picMkLst>
            <pc:docMk/>
            <pc:sldMk cId="1071900124" sldId="355"/>
            <ac:picMk id="3" creationId="{984A3E6F-1BD6-4E85-B1DE-87BC6C4EDF10}"/>
          </ac:picMkLst>
        </pc:picChg>
        <pc:picChg chg="add ord">
          <ac:chgData name="Katie Cockroft" userId="8f30a50e-58ce-4dcf-9d6d-3f5968f31273" providerId="ADAL" clId="{2F422F23-174C-4D41-8574-F81E5D4E5D93}" dt="2020-02-22T14:07:06.774" v="134" actId="171"/>
          <ac:picMkLst>
            <pc:docMk/>
            <pc:sldMk cId="1071900124" sldId="355"/>
            <ac:picMk id="15" creationId="{013086AA-3A94-4ECE-9D39-8CEC6CE0DF00}"/>
          </ac:picMkLst>
        </pc:picChg>
      </pc:sldChg>
      <pc:sldChg chg="addSp delSp modSp">
        <pc:chgData name="Katie Cockroft" userId="8f30a50e-58ce-4dcf-9d6d-3f5968f31273" providerId="ADAL" clId="{2F422F23-174C-4D41-8574-F81E5D4E5D93}" dt="2020-02-22T14:05:03.610" v="35" actId="171"/>
        <pc:sldMkLst>
          <pc:docMk/>
          <pc:sldMk cId="1743411325" sldId="388"/>
        </pc:sldMkLst>
        <pc:spChg chg="mod">
          <ac:chgData name="Katie Cockroft" userId="8f30a50e-58ce-4dcf-9d6d-3f5968f31273" providerId="ADAL" clId="{2F422F23-174C-4D41-8574-F81E5D4E5D93}" dt="2020-02-22T14:04:51.075" v="26" actId="207"/>
          <ac:spMkLst>
            <pc:docMk/>
            <pc:sldMk cId="1743411325" sldId="388"/>
            <ac:spMk id="19" creationId="{5252A847-DE45-4FA3-A1F8-EEBEB845FF8E}"/>
          </ac:spMkLst>
        </pc:spChg>
        <pc:picChg chg="add ord">
          <ac:chgData name="Katie Cockroft" userId="8f30a50e-58ce-4dcf-9d6d-3f5968f31273" providerId="ADAL" clId="{2F422F23-174C-4D41-8574-F81E5D4E5D93}" dt="2020-02-22T14:05:03.610" v="35" actId="171"/>
          <ac:picMkLst>
            <pc:docMk/>
            <pc:sldMk cId="1743411325" sldId="388"/>
            <ac:picMk id="16" creationId="{A1B425A3-57FC-4F1C-9CD5-80EF7FA263C1}"/>
          </ac:picMkLst>
        </pc:picChg>
        <pc:picChg chg="del">
          <ac:chgData name="Katie Cockroft" userId="8f30a50e-58ce-4dcf-9d6d-3f5968f31273" providerId="ADAL" clId="{2F422F23-174C-4D41-8574-F81E5D4E5D93}" dt="2020-02-22T14:04:39.665" v="22" actId="478"/>
          <ac:picMkLst>
            <pc:docMk/>
            <pc:sldMk cId="1743411325" sldId="388"/>
            <ac:picMk id="17" creationId="{9B72D48A-87B5-4A05-B96B-E5753B0D8D32}"/>
          </ac:picMkLst>
        </pc:picChg>
        <pc:picChg chg="del">
          <ac:chgData name="Katie Cockroft" userId="8f30a50e-58ce-4dcf-9d6d-3f5968f31273" providerId="ADAL" clId="{2F422F23-174C-4D41-8574-F81E5D4E5D93}" dt="2020-02-22T14:04:40.175" v="23" actId="478"/>
          <ac:picMkLst>
            <pc:docMk/>
            <pc:sldMk cId="1743411325" sldId="388"/>
            <ac:picMk id="22" creationId="{9209EF89-3DCE-4ADF-9584-3045DEB607D0}"/>
          </ac:picMkLst>
        </pc:picChg>
        <pc:picChg chg="del">
          <ac:chgData name="Katie Cockroft" userId="8f30a50e-58ce-4dcf-9d6d-3f5968f31273" providerId="ADAL" clId="{2F422F23-174C-4D41-8574-F81E5D4E5D93}" dt="2020-02-22T14:04:40.758" v="24" actId="478"/>
          <ac:picMkLst>
            <pc:docMk/>
            <pc:sldMk cId="1743411325" sldId="388"/>
            <ac:picMk id="24" creationId="{6AE28A64-487A-4C29-B5F1-4BB262449535}"/>
          </ac:picMkLst>
        </pc:picChg>
      </pc:sldChg>
      <pc:sldChg chg="addSp delSp modSp">
        <pc:chgData name="Katie Cockroft" userId="8f30a50e-58ce-4dcf-9d6d-3f5968f31273" providerId="ADAL" clId="{2F422F23-174C-4D41-8574-F81E5D4E5D93}" dt="2020-02-22T14:06:08.429" v="86" actId="171"/>
        <pc:sldMkLst>
          <pc:docMk/>
          <pc:sldMk cId="3849114353" sldId="391"/>
        </pc:sldMkLst>
        <pc:spChg chg="mod topLvl">
          <ac:chgData name="Katie Cockroft" userId="8f30a50e-58ce-4dcf-9d6d-3f5968f31273" providerId="ADAL" clId="{2F422F23-174C-4D41-8574-F81E5D4E5D93}" dt="2020-02-22T14:05:51.459" v="74" actId="165"/>
          <ac:spMkLst>
            <pc:docMk/>
            <pc:sldMk cId="3849114353" sldId="391"/>
            <ac:spMk id="13" creationId="{A8526954-034F-4C8F-8A25-E74F4E360291}"/>
          </ac:spMkLst>
        </pc:spChg>
        <pc:spChg chg="mod topLvl">
          <ac:chgData name="Katie Cockroft" userId="8f30a50e-58ce-4dcf-9d6d-3f5968f31273" providerId="ADAL" clId="{2F422F23-174C-4D41-8574-F81E5D4E5D93}" dt="2020-02-22T14:05:51.459" v="74" actId="165"/>
          <ac:spMkLst>
            <pc:docMk/>
            <pc:sldMk cId="3849114353" sldId="391"/>
            <ac:spMk id="16" creationId="{000965C4-0A9E-4576-A03C-38F749A7A4D4}"/>
          </ac:spMkLst>
        </pc:spChg>
        <pc:spChg chg="mod topLvl">
          <ac:chgData name="Katie Cockroft" userId="8f30a50e-58ce-4dcf-9d6d-3f5968f31273" providerId="ADAL" clId="{2F422F23-174C-4D41-8574-F81E5D4E5D93}" dt="2020-02-22T14:05:51.459" v="74" actId="165"/>
          <ac:spMkLst>
            <pc:docMk/>
            <pc:sldMk cId="3849114353" sldId="391"/>
            <ac:spMk id="17" creationId="{DDAD66F0-2EAD-4736-8F6B-0DE4F6F472C0}"/>
          </ac:spMkLst>
        </pc:spChg>
        <pc:spChg chg="mod">
          <ac:chgData name="Katie Cockroft" userId="8f30a50e-58ce-4dcf-9d6d-3f5968f31273" providerId="ADAL" clId="{2F422F23-174C-4D41-8574-F81E5D4E5D93}" dt="2020-02-22T14:05:57.236" v="79" actId="2085"/>
          <ac:spMkLst>
            <pc:docMk/>
            <pc:sldMk cId="3849114353" sldId="391"/>
            <ac:spMk id="19" creationId="{5252A847-DE45-4FA3-A1F8-EEBEB845FF8E}"/>
          </ac:spMkLst>
        </pc:spChg>
        <pc:grpChg chg="add del">
          <ac:chgData name="Katie Cockroft" userId="8f30a50e-58ce-4dcf-9d6d-3f5968f31273" providerId="ADAL" clId="{2F422F23-174C-4D41-8574-F81E5D4E5D93}" dt="2020-02-22T14:05:50.443" v="73" actId="165"/>
          <ac:grpSpMkLst>
            <pc:docMk/>
            <pc:sldMk cId="3849114353" sldId="391"/>
            <ac:grpSpMk id="2" creationId="{8519FA4C-0912-4914-94B6-F8704556AF4B}"/>
          </ac:grpSpMkLst>
        </pc:grpChg>
        <pc:grpChg chg="del mod topLvl">
          <ac:chgData name="Katie Cockroft" userId="8f30a50e-58ce-4dcf-9d6d-3f5968f31273" providerId="ADAL" clId="{2F422F23-174C-4D41-8574-F81E5D4E5D93}" dt="2020-02-22T14:05:51.459" v="74" actId="165"/>
          <ac:grpSpMkLst>
            <pc:docMk/>
            <pc:sldMk cId="3849114353" sldId="391"/>
            <ac:grpSpMk id="3" creationId="{631ABFDE-2054-4033-B2B7-877BFF10BE20}"/>
          </ac:grpSpMkLst>
        </pc:grpChg>
        <pc:grpChg chg="del mod topLvl">
          <ac:chgData name="Katie Cockroft" userId="8f30a50e-58ce-4dcf-9d6d-3f5968f31273" providerId="ADAL" clId="{2F422F23-174C-4D41-8574-F81E5D4E5D93}" dt="2020-02-22T14:05:51.459" v="74" actId="165"/>
          <ac:grpSpMkLst>
            <pc:docMk/>
            <pc:sldMk cId="3849114353" sldId="391"/>
            <ac:grpSpMk id="4" creationId="{2E8056D1-CB46-4EB1-9534-8AE54729C136}"/>
          </ac:grpSpMkLst>
        </pc:grpChg>
        <pc:grpChg chg="del mod topLvl">
          <ac:chgData name="Katie Cockroft" userId="8f30a50e-58ce-4dcf-9d6d-3f5968f31273" providerId="ADAL" clId="{2F422F23-174C-4D41-8574-F81E5D4E5D93}" dt="2020-02-22T14:05:51.459" v="74" actId="165"/>
          <ac:grpSpMkLst>
            <pc:docMk/>
            <pc:sldMk cId="3849114353" sldId="391"/>
            <ac:grpSpMk id="5" creationId="{8BCFE516-1BA7-45D9-B1C0-60824DDBD0D7}"/>
          </ac:grpSpMkLst>
        </pc:grpChg>
        <pc:picChg chg="del mod topLvl">
          <ac:chgData name="Katie Cockroft" userId="8f30a50e-58ce-4dcf-9d6d-3f5968f31273" providerId="ADAL" clId="{2F422F23-174C-4D41-8574-F81E5D4E5D93}" dt="2020-02-22T14:05:54.189" v="77" actId="478"/>
          <ac:picMkLst>
            <pc:docMk/>
            <pc:sldMk cId="3849114353" sldId="391"/>
            <ac:picMk id="11" creationId="{DAFD114C-53E1-4BCF-81D7-2BD32ACBF032}"/>
          </ac:picMkLst>
        </pc:picChg>
        <pc:picChg chg="del mod topLvl">
          <ac:chgData name="Katie Cockroft" userId="8f30a50e-58ce-4dcf-9d6d-3f5968f31273" providerId="ADAL" clId="{2F422F23-174C-4D41-8574-F81E5D4E5D93}" dt="2020-02-22T14:05:53.699" v="76" actId="478"/>
          <ac:picMkLst>
            <pc:docMk/>
            <pc:sldMk cId="3849114353" sldId="391"/>
            <ac:picMk id="12" creationId="{0AB45042-435C-4C8C-AA37-8C40D170A1E2}"/>
          </ac:picMkLst>
        </pc:picChg>
        <pc:picChg chg="del mod topLvl">
          <ac:chgData name="Katie Cockroft" userId="8f30a50e-58ce-4dcf-9d6d-3f5968f31273" providerId="ADAL" clId="{2F422F23-174C-4D41-8574-F81E5D4E5D93}" dt="2020-02-22T14:05:53.205" v="75" actId="478"/>
          <ac:picMkLst>
            <pc:docMk/>
            <pc:sldMk cId="3849114353" sldId="391"/>
            <ac:picMk id="15" creationId="{848DB951-F176-486E-B5D5-ED918FAA88E1}"/>
          </ac:picMkLst>
        </pc:picChg>
        <pc:picChg chg="add ord">
          <ac:chgData name="Katie Cockroft" userId="8f30a50e-58ce-4dcf-9d6d-3f5968f31273" providerId="ADAL" clId="{2F422F23-174C-4D41-8574-F81E5D4E5D93}" dt="2020-02-22T14:06:08.429" v="86" actId="171"/>
          <ac:picMkLst>
            <pc:docMk/>
            <pc:sldMk cId="3849114353" sldId="391"/>
            <ac:picMk id="20" creationId="{96B21155-D554-4E0A-85AC-94E69D9ED37F}"/>
          </ac:picMkLst>
        </pc:picChg>
      </pc:sldChg>
      <pc:sldChg chg="addSp delSp modSp">
        <pc:chgData name="Katie Cockroft" userId="8f30a50e-58ce-4dcf-9d6d-3f5968f31273" providerId="ADAL" clId="{2F422F23-174C-4D41-8574-F81E5D4E5D93}" dt="2020-02-22T14:06:28.189" v="101" actId="171"/>
        <pc:sldMkLst>
          <pc:docMk/>
          <pc:sldMk cId="3785587726" sldId="392"/>
        </pc:sldMkLst>
        <pc:spChg chg="mod">
          <ac:chgData name="Katie Cockroft" userId="8f30a50e-58ce-4dcf-9d6d-3f5968f31273" providerId="ADAL" clId="{2F422F23-174C-4D41-8574-F81E5D4E5D93}" dt="2020-02-22T14:06:17.840" v="94" actId="207"/>
          <ac:spMkLst>
            <pc:docMk/>
            <pc:sldMk cId="3785587726" sldId="392"/>
            <ac:spMk id="19" creationId="{5252A847-DE45-4FA3-A1F8-EEBEB845FF8E}"/>
          </ac:spMkLst>
        </pc:spChg>
        <pc:spChg chg="mod topLvl">
          <ac:chgData name="Katie Cockroft" userId="8f30a50e-58ce-4dcf-9d6d-3f5968f31273" providerId="ADAL" clId="{2F422F23-174C-4D41-8574-F81E5D4E5D93}" dt="2020-02-22T14:06:13.092" v="89" actId="165"/>
          <ac:spMkLst>
            <pc:docMk/>
            <pc:sldMk cId="3785587726" sldId="392"/>
            <ac:spMk id="26" creationId="{5D009002-FD11-4866-AC29-3AEF8FD550A8}"/>
          </ac:spMkLst>
        </pc:spChg>
        <pc:spChg chg="mod topLvl">
          <ac:chgData name="Katie Cockroft" userId="8f30a50e-58ce-4dcf-9d6d-3f5968f31273" providerId="ADAL" clId="{2F422F23-174C-4D41-8574-F81E5D4E5D93}" dt="2020-02-22T14:06:13.092" v="89" actId="165"/>
          <ac:spMkLst>
            <pc:docMk/>
            <pc:sldMk cId="3785587726" sldId="392"/>
            <ac:spMk id="28" creationId="{7AC39E53-1BEA-4868-B558-17CDFB113CCD}"/>
          </ac:spMkLst>
        </pc:spChg>
        <pc:spChg chg="mod topLvl">
          <ac:chgData name="Katie Cockroft" userId="8f30a50e-58ce-4dcf-9d6d-3f5968f31273" providerId="ADAL" clId="{2F422F23-174C-4D41-8574-F81E5D4E5D93}" dt="2020-02-22T14:06:13.092" v="89" actId="165"/>
          <ac:spMkLst>
            <pc:docMk/>
            <pc:sldMk cId="3785587726" sldId="392"/>
            <ac:spMk id="29" creationId="{3DECF81A-3C52-4E8F-B9B8-69420E6E8B8F}"/>
          </ac:spMkLst>
        </pc:spChg>
        <pc:grpChg chg="del">
          <ac:chgData name="Katie Cockroft" userId="8f30a50e-58ce-4dcf-9d6d-3f5968f31273" providerId="ADAL" clId="{2F422F23-174C-4D41-8574-F81E5D4E5D93}" dt="2020-02-22T14:06:12.133" v="88" actId="165"/>
          <ac:grpSpMkLst>
            <pc:docMk/>
            <pc:sldMk cId="3785587726" sldId="392"/>
            <ac:grpSpMk id="21" creationId="{C6701F0D-620D-4649-9394-2B5AE3495B81}"/>
          </ac:grpSpMkLst>
        </pc:grpChg>
        <pc:grpChg chg="del mod topLvl">
          <ac:chgData name="Katie Cockroft" userId="8f30a50e-58ce-4dcf-9d6d-3f5968f31273" providerId="ADAL" clId="{2F422F23-174C-4D41-8574-F81E5D4E5D93}" dt="2020-02-22T14:06:13.092" v="89" actId="165"/>
          <ac:grpSpMkLst>
            <pc:docMk/>
            <pc:sldMk cId="3785587726" sldId="392"/>
            <ac:grpSpMk id="22" creationId="{63BC46AC-6163-447A-8EBD-48068E15C452}"/>
          </ac:grpSpMkLst>
        </pc:grpChg>
        <pc:grpChg chg="del mod topLvl">
          <ac:chgData name="Katie Cockroft" userId="8f30a50e-58ce-4dcf-9d6d-3f5968f31273" providerId="ADAL" clId="{2F422F23-174C-4D41-8574-F81E5D4E5D93}" dt="2020-02-22T14:06:13.092" v="89" actId="165"/>
          <ac:grpSpMkLst>
            <pc:docMk/>
            <pc:sldMk cId="3785587726" sldId="392"/>
            <ac:grpSpMk id="23" creationId="{E4D9D3A6-7E1A-4166-A306-6CEB27BF8AFF}"/>
          </ac:grpSpMkLst>
        </pc:grpChg>
        <pc:grpChg chg="del mod topLvl">
          <ac:chgData name="Katie Cockroft" userId="8f30a50e-58ce-4dcf-9d6d-3f5968f31273" providerId="ADAL" clId="{2F422F23-174C-4D41-8574-F81E5D4E5D93}" dt="2020-02-22T14:06:13.092" v="89" actId="165"/>
          <ac:grpSpMkLst>
            <pc:docMk/>
            <pc:sldMk cId="3785587726" sldId="392"/>
            <ac:grpSpMk id="24" creationId="{67E2DD79-2268-4160-82FD-ABE663F5C2D8}"/>
          </ac:grpSpMkLst>
        </pc:grpChg>
        <pc:picChg chg="add ord">
          <ac:chgData name="Katie Cockroft" userId="8f30a50e-58ce-4dcf-9d6d-3f5968f31273" providerId="ADAL" clId="{2F422F23-174C-4D41-8574-F81E5D4E5D93}" dt="2020-02-22T14:06:28.189" v="101" actId="171"/>
          <ac:picMkLst>
            <pc:docMk/>
            <pc:sldMk cId="3785587726" sldId="392"/>
            <ac:picMk id="17" creationId="{F3396824-4D5A-4DC9-BE46-7239911FA1EF}"/>
          </ac:picMkLst>
        </pc:picChg>
        <pc:picChg chg="del mod topLvl">
          <ac:chgData name="Katie Cockroft" userId="8f30a50e-58ce-4dcf-9d6d-3f5968f31273" providerId="ADAL" clId="{2F422F23-174C-4D41-8574-F81E5D4E5D93}" dt="2020-02-22T14:06:15.547" v="92" actId="478"/>
          <ac:picMkLst>
            <pc:docMk/>
            <pc:sldMk cId="3785587726" sldId="392"/>
            <ac:picMk id="25" creationId="{2874E6A4-E592-4987-AE93-0F8279B48A83}"/>
          </ac:picMkLst>
        </pc:picChg>
        <pc:picChg chg="del mod topLvl">
          <ac:chgData name="Katie Cockroft" userId="8f30a50e-58ce-4dcf-9d6d-3f5968f31273" providerId="ADAL" clId="{2F422F23-174C-4D41-8574-F81E5D4E5D93}" dt="2020-02-22T14:06:15.137" v="91" actId="478"/>
          <ac:picMkLst>
            <pc:docMk/>
            <pc:sldMk cId="3785587726" sldId="392"/>
            <ac:picMk id="27" creationId="{B9BE1718-BBBC-4388-B666-435592FE5614}"/>
          </ac:picMkLst>
        </pc:picChg>
        <pc:picChg chg="del mod topLvl">
          <ac:chgData name="Katie Cockroft" userId="8f30a50e-58ce-4dcf-9d6d-3f5968f31273" providerId="ADAL" clId="{2F422F23-174C-4D41-8574-F81E5D4E5D93}" dt="2020-02-22T14:06:14.688" v="90" actId="478"/>
          <ac:picMkLst>
            <pc:docMk/>
            <pc:sldMk cId="3785587726" sldId="392"/>
            <ac:picMk id="30" creationId="{D27E5C19-59A1-44E5-9C6A-6EE5410DC3F1}"/>
          </ac:picMkLst>
        </pc:picChg>
      </pc:sldChg>
      <pc:sldChg chg="addSp delSp modSp">
        <pc:chgData name="Katie Cockroft" userId="8f30a50e-58ce-4dcf-9d6d-3f5968f31273" providerId="ADAL" clId="{2F422F23-174C-4D41-8574-F81E5D4E5D93}" dt="2020-02-22T14:07:48.697" v="175" actId="171"/>
        <pc:sldMkLst>
          <pc:docMk/>
          <pc:sldMk cId="882394173" sldId="397"/>
        </pc:sldMkLst>
        <pc:spChg chg="mod">
          <ac:chgData name="Katie Cockroft" userId="8f30a50e-58ce-4dcf-9d6d-3f5968f31273" providerId="ADAL" clId="{2F422F23-174C-4D41-8574-F81E5D4E5D93}" dt="2020-02-22T14:07:40.373" v="168" actId="207"/>
          <ac:spMkLst>
            <pc:docMk/>
            <pc:sldMk cId="882394173" sldId="397"/>
            <ac:spMk id="19" creationId="{5252A847-DE45-4FA3-A1F8-EEBEB845FF8E}"/>
          </ac:spMkLst>
        </pc:spChg>
        <pc:picChg chg="add ord">
          <ac:chgData name="Katie Cockroft" userId="8f30a50e-58ce-4dcf-9d6d-3f5968f31273" providerId="ADAL" clId="{2F422F23-174C-4D41-8574-F81E5D4E5D93}" dt="2020-02-22T14:07:48.697" v="175" actId="171"/>
          <ac:picMkLst>
            <pc:docMk/>
            <pc:sldMk cId="882394173" sldId="397"/>
            <ac:picMk id="12" creationId="{1A2180D0-89B1-4D53-8DEF-7F84B446BDAC}"/>
          </ac:picMkLst>
        </pc:picChg>
        <pc:picChg chg="del">
          <ac:chgData name="Katie Cockroft" userId="8f30a50e-58ce-4dcf-9d6d-3f5968f31273" providerId="ADAL" clId="{2F422F23-174C-4D41-8574-F81E5D4E5D93}" dt="2020-02-22T14:07:37.804" v="166" actId="478"/>
          <ac:picMkLst>
            <pc:docMk/>
            <pc:sldMk cId="882394173" sldId="397"/>
            <ac:picMk id="22" creationId="{1D497273-D143-4D90-AF08-34839A3DF87A}"/>
          </ac:picMkLst>
        </pc:picChg>
        <pc:picChg chg="del">
          <ac:chgData name="Katie Cockroft" userId="8f30a50e-58ce-4dcf-9d6d-3f5968f31273" providerId="ADAL" clId="{2F422F23-174C-4D41-8574-F81E5D4E5D93}" dt="2020-02-22T14:07:37.218" v="165" actId="478"/>
          <ac:picMkLst>
            <pc:docMk/>
            <pc:sldMk cId="882394173" sldId="397"/>
            <ac:picMk id="25" creationId="{1854FD32-F1D9-4DFE-A87D-6BFCA78977C8}"/>
          </ac:picMkLst>
        </pc:picChg>
      </pc:sldChg>
      <pc:sldChg chg="addSp delSp modSp">
        <pc:chgData name="Katie Cockroft" userId="8f30a50e-58ce-4dcf-9d6d-3f5968f31273" providerId="ADAL" clId="{2F422F23-174C-4D41-8574-F81E5D4E5D93}" dt="2020-02-22T14:08:03.933" v="187" actId="171"/>
        <pc:sldMkLst>
          <pc:docMk/>
          <pc:sldMk cId="3449627126" sldId="416"/>
        </pc:sldMkLst>
        <pc:spChg chg="mod">
          <ac:chgData name="Katie Cockroft" userId="8f30a50e-58ce-4dcf-9d6d-3f5968f31273" providerId="ADAL" clId="{2F422F23-174C-4D41-8574-F81E5D4E5D93}" dt="2020-02-22T14:07:55.523" v="180" actId="207"/>
          <ac:spMkLst>
            <pc:docMk/>
            <pc:sldMk cId="3449627126" sldId="416"/>
            <ac:spMk id="19" creationId="{5252A847-DE45-4FA3-A1F8-EEBEB845FF8E}"/>
          </ac:spMkLst>
        </pc:spChg>
        <pc:picChg chg="add ord">
          <ac:chgData name="Katie Cockroft" userId="8f30a50e-58ce-4dcf-9d6d-3f5968f31273" providerId="ADAL" clId="{2F422F23-174C-4D41-8574-F81E5D4E5D93}" dt="2020-02-22T14:08:03.933" v="187" actId="171"/>
          <ac:picMkLst>
            <pc:docMk/>
            <pc:sldMk cId="3449627126" sldId="416"/>
            <ac:picMk id="12" creationId="{3E202395-466E-49B2-A674-2B1E89C9E9E7}"/>
          </ac:picMkLst>
        </pc:picChg>
        <pc:picChg chg="del">
          <ac:chgData name="Katie Cockroft" userId="8f30a50e-58ce-4dcf-9d6d-3f5968f31273" providerId="ADAL" clId="{2F422F23-174C-4D41-8574-F81E5D4E5D93}" dt="2020-02-22T14:07:53.012" v="178" actId="478"/>
          <ac:picMkLst>
            <pc:docMk/>
            <pc:sldMk cId="3449627126" sldId="416"/>
            <ac:picMk id="22" creationId="{1D497273-D143-4D90-AF08-34839A3DF87A}"/>
          </ac:picMkLst>
        </pc:picChg>
        <pc:picChg chg="del">
          <ac:chgData name="Katie Cockroft" userId="8f30a50e-58ce-4dcf-9d6d-3f5968f31273" providerId="ADAL" clId="{2F422F23-174C-4D41-8574-F81E5D4E5D93}" dt="2020-02-22T14:07:52.419" v="177" actId="478"/>
          <ac:picMkLst>
            <pc:docMk/>
            <pc:sldMk cId="3449627126" sldId="416"/>
            <ac:picMk id="25" creationId="{1854FD32-F1D9-4DFE-A87D-6BFCA78977C8}"/>
          </ac:picMkLst>
        </pc:picChg>
      </pc:sldChg>
      <pc:sldChg chg="addSp delSp modSp">
        <pc:chgData name="Katie Cockroft" userId="8f30a50e-58ce-4dcf-9d6d-3f5968f31273" providerId="ADAL" clId="{2F422F23-174C-4D41-8574-F81E5D4E5D93}" dt="2020-02-22T14:08:19.435" v="198" actId="171"/>
        <pc:sldMkLst>
          <pc:docMk/>
          <pc:sldMk cId="1438315229" sldId="417"/>
        </pc:sldMkLst>
        <pc:spChg chg="mod">
          <ac:chgData name="Katie Cockroft" userId="8f30a50e-58ce-4dcf-9d6d-3f5968f31273" providerId="ADAL" clId="{2F422F23-174C-4D41-8574-F81E5D4E5D93}" dt="2020-02-22T14:08:09.925" v="191" actId="207"/>
          <ac:spMkLst>
            <pc:docMk/>
            <pc:sldMk cId="1438315229" sldId="417"/>
            <ac:spMk id="19" creationId="{5252A847-DE45-4FA3-A1F8-EEBEB845FF8E}"/>
          </ac:spMkLst>
        </pc:spChg>
        <pc:picChg chg="add ord">
          <ac:chgData name="Katie Cockroft" userId="8f30a50e-58ce-4dcf-9d6d-3f5968f31273" providerId="ADAL" clId="{2F422F23-174C-4D41-8574-F81E5D4E5D93}" dt="2020-02-22T14:08:19.435" v="198" actId="171"/>
          <ac:picMkLst>
            <pc:docMk/>
            <pc:sldMk cId="1438315229" sldId="417"/>
            <ac:picMk id="12" creationId="{2D0B0767-BFEE-4C0D-8D35-DA391D822B8F}"/>
          </ac:picMkLst>
        </pc:picChg>
        <pc:picChg chg="del">
          <ac:chgData name="Katie Cockroft" userId="8f30a50e-58ce-4dcf-9d6d-3f5968f31273" providerId="ADAL" clId="{2F422F23-174C-4D41-8574-F81E5D4E5D93}" dt="2020-02-22T14:08:06.924" v="189" actId="478"/>
          <ac:picMkLst>
            <pc:docMk/>
            <pc:sldMk cId="1438315229" sldId="417"/>
            <ac:picMk id="22" creationId="{1D497273-D143-4D90-AF08-34839A3DF87A}"/>
          </ac:picMkLst>
        </pc:picChg>
        <pc:picChg chg="del">
          <ac:chgData name="Katie Cockroft" userId="8f30a50e-58ce-4dcf-9d6d-3f5968f31273" providerId="ADAL" clId="{2F422F23-174C-4D41-8574-F81E5D4E5D93}" dt="2020-02-22T14:08:06.135" v="188" actId="478"/>
          <ac:picMkLst>
            <pc:docMk/>
            <pc:sldMk cId="1438315229" sldId="417"/>
            <ac:picMk id="25" creationId="{1854FD32-F1D9-4DFE-A87D-6BFCA78977C8}"/>
          </ac:picMkLst>
        </pc:picChg>
      </pc:sldChg>
      <pc:sldChg chg="addSp delSp modSp">
        <pc:chgData name="Katie Cockroft" userId="8f30a50e-58ce-4dcf-9d6d-3f5968f31273" providerId="ADAL" clId="{2F422F23-174C-4D41-8574-F81E5D4E5D93}" dt="2020-02-22T14:05:21.013" v="48" actId="171"/>
        <pc:sldMkLst>
          <pc:docMk/>
          <pc:sldMk cId="1832487357" sldId="418"/>
        </pc:sldMkLst>
        <pc:spChg chg="mod">
          <ac:chgData name="Katie Cockroft" userId="8f30a50e-58ce-4dcf-9d6d-3f5968f31273" providerId="ADAL" clId="{2F422F23-174C-4D41-8574-F81E5D4E5D93}" dt="2020-02-22T14:05:11.371" v="41" actId="207"/>
          <ac:spMkLst>
            <pc:docMk/>
            <pc:sldMk cId="1832487357" sldId="418"/>
            <ac:spMk id="19" creationId="{5252A847-DE45-4FA3-A1F8-EEBEB845FF8E}"/>
          </ac:spMkLst>
        </pc:spChg>
        <pc:picChg chg="add ord">
          <ac:chgData name="Katie Cockroft" userId="8f30a50e-58ce-4dcf-9d6d-3f5968f31273" providerId="ADAL" clId="{2F422F23-174C-4D41-8574-F81E5D4E5D93}" dt="2020-02-22T14:05:21.013" v="48" actId="171"/>
          <ac:picMkLst>
            <pc:docMk/>
            <pc:sldMk cId="1832487357" sldId="418"/>
            <ac:picMk id="16" creationId="{A830CD53-41A2-4FCA-B581-A6A15E4E339D}"/>
          </ac:picMkLst>
        </pc:picChg>
        <pc:picChg chg="del">
          <ac:chgData name="Katie Cockroft" userId="8f30a50e-58ce-4dcf-9d6d-3f5968f31273" providerId="ADAL" clId="{2F422F23-174C-4D41-8574-F81E5D4E5D93}" dt="2020-02-22T14:05:06.990" v="37" actId="478"/>
          <ac:picMkLst>
            <pc:docMk/>
            <pc:sldMk cId="1832487357" sldId="418"/>
            <ac:picMk id="17" creationId="{9B72D48A-87B5-4A05-B96B-E5753B0D8D32}"/>
          </ac:picMkLst>
        </pc:picChg>
        <pc:picChg chg="del">
          <ac:chgData name="Katie Cockroft" userId="8f30a50e-58ce-4dcf-9d6d-3f5968f31273" providerId="ADAL" clId="{2F422F23-174C-4D41-8574-F81E5D4E5D93}" dt="2020-02-22T14:05:08.027" v="39" actId="478"/>
          <ac:picMkLst>
            <pc:docMk/>
            <pc:sldMk cId="1832487357" sldId="418"/>
            <ac:picMk id="22" creationId="{9209EF89-3DCE-4ADF-9584-3045DEB607D0}"/>
          </ac:picMkLst>
        </pc:picChg>
        <pc:picChg chg="del">
          <ac:chgData name="Katie Cockroft" userId="8f30a50e-58ce-4dcf-9d6d-3f5968f31273" providerId="ADAL" clId="{2F422F23-174C-4D41-8574-F81E5D4E5D93}" dt="2020-02-22T14:05:07.509" v="38" actId="478"/>
          <ac:picMkLst>
            <pc:docMk/>
            <pc:sldMk cId="1832487357" sldId="418"/>
            <ac:picMk id="24" creationId="{6AE28A64-487A-4C29-B5F1-4BB262449535}"/>
          </ac:picMkLst>
        </pc:picChg>
      </pc:sldChg>
      <pc:sldChg chg="addSp delSp modSp add del">
        <pc:chgData name="Katie Cockroft" userId="8f30a50e-58ce-4dcf-9d6d-3f5968f31273" providerId="ADAL" clId="{2F422F23-174C-4D41-8574-F81E5D4E5D93}" dt="2020-02-22T14:05:05.772" v="36" actId="47"/>
        <pc:sldMkLst>
          <pc:docMk/>
          <pc:sldMk cId="76966386" sldId="419"/>
        </pc:sldMkLst>
        <pc:spChg chg="mod">
          <ac:chgData name="Katie Cockroft" userId="8f30a50e-58ce-4dcf-9d6d-3f5968f31273" providerId="ADAL" clId="{2F422F23-174C-4D41-8574-F81E5D4E5D93}" dt="2020-02-22T14:04:28.311" v="6" actId="20577"/>
          <ac:spMkLst>
            <pc:docMk/>
            <pc:sldMk cId="76966386" sldId="419"/>
            <ac:spMk id="19" creationId="{5252A847-DE45-4FA3-A1F8-EEBEB845FF8E}"/>
          </ac:spMkLst>
        </pc:spChg>
        <pc:spChg chg="del">
          <ac:chgData name="Katie Cockroft" userId="8f30a50e-58ce-4dcf-9d6d-3f5968f31273" providerId="ADAL" clId="{2F422F23-174C-4D41-8574-F81E5D4E5D93}" dt="2020-02-22T14:04:18.273" v="2" actId="478"/>
          <ac:spMkLst>
            <pc:docMk/>
            <pc:sldMk cId="76966386" sldId="419"/>
            <ac:spMk id="29" creationId="{3EDB3D70-82DD-41CB-B58F-466B3D47CC7B}"/>
          </ac:spMkLst>
        </pc:spChg>
        <pc:spChg chg="del">
          <ac:chgData name="Katie Cockroft" userId="8f30a50e-58ce-4dcf-9d6d-3f5968f31273" providerId="ADAL" clId="{2F422F23-174C-4D41-8574-F81E5D4E5D93}" dt="2020-02-22T14:04:25.270" v="4" actId="478"/>
          <ac:spMkLst>
            <pc:docMk/>
            <pc:sldMk cId="76966386" sldId="419"/>
            <ac:spMk id="30" creationId="{CE642584-5A2B-4225-81C0-8F4C2E93E42C}"/>
          </ac:spMkLst>
        </pc:spChg>
        <pc:spChg chg="del">
          <ac:chgData name="Katie Cockroft" userId="8f30a50e-58ce-4dcf-9d6d-3f5968f31273" providerId="ADAL" clId="{2F422F23-174C-4D41-8574-F81E5D4E5D93}" dt="2020-02-22T14:04:21.375" v="3" actId="478"/>
          <ac:spMkLst>
            <pc:docMk/>
            <pc:sldMk cId="76966386" sldId="419"/>
            <ac:spMk id="31" creationId="{AEB08936-AC73-4F03-952F-0C8B654F75ED}"/>
          </ac:spMkLst>
        </pc:spChg>
        <pc:grpChg chg="del">
          <ac:chgData name="Katie Cockroft" userId="8f30a50e-58ce-4dcf-9d6d-3f5968f31273" providerId="ADAL" clId="{2F422F23-174C-4D41-8574-F81E5D4E5D93}" dt="2020-02-22T14:04:14.850" v="1" actId="478"/>
          <ac:grpSpMkLst>
            <pc:docMk/>
            <pc:sldMk cId="76966386" sldId="419"/>
            <ac:grpSpMk id="25" creationId="{C8A5D206-AB99-4265-AA68-88DDCC68AC07}"/>
          </ac:grpSpMkLst>
        </pc:grpChg>
        <pc:picChg chg="add mod">
          <ac:chgData name="Katie Cockroft" userId="8f30a50e-58ce-4dcf-9d6d-3f5968f31273" providerId="ADAL" clId="{2F422F23-174C-4D41-8574-F81E5D4E5D93}" dt="2020-02-22T14:04:36.709" v="21" actId="1035"/>
          <ac:picMkLst>
            <pc:docMk/>
            <pc:sldMk cId="76966386" sldId="419"/>
            <ac:picMk id="2" creationId="{F61B5E8B-C782-4B0A-99B4-5976ACC1C81A}"/>
          </ac:picMkLst>
        </pc:picChg>
      </pc:sldChg>
      <pc:sldChg chg="addSp delSp modSp add del">
        <pc:chgData name="Katie Cockroft" userId="8f30a50e-58ce-4dcf-9d6d-3f5968f31273" providerId="ADAL" clId="{2F422F23-174C-4D41-8574-F81E5D4E5D93}" dt="2020-02-22T14:06:10.144" v="87" actId="47"/>
        <pc:sldMkLst>
          <pc:docMk/>
          <pc:sldMk cId="1004080074" sldId="419"/>
        </pc:sldMkLst>
        <pc:spChg chg="del mod topLvl">
          <ac:chgData name="Katie Cockroft" userId="8f30a50e-58ce-4dcf-9d6d-3f5968f31273" providerId="ADAL" clId="{2F422F23-174C-4D41-8574-F81E5D4E5D93}" dt="2020-02-22T14:05:31.538" v="52" actId="478"/>
          <ac:spMkLst>
            <pc:docMk/>
            <pc:sldMk cId="1004080074" sldId="419"/>
            <ac:spMk id="13" creationId="{A8526954-034F-4C8F-8A25-E74F4E360291}"/>
          </ac:spMkLst>
        </pc:spChg>
        <pc:spChg chg="del mod topLvl">
          <ac:chgData name="Katie Cockroft" userId="8f30a50e-58ce-4dcf-9d6d-3f5968f31273" providerId="ADAL" clId="{2F422F23-174C-4D41-8574-F81E5D4E5D93}" dt="2020-02-22T14:05:31.538" v="52" actId="478"/>
          <ac:spMkLst>
            <pc:docMk/>
            <pc:sldMk cId="1004080074" sldId="419"/>
            <ac:spMk id="16" creationId="{000965C4-0A9E-4576-A03C-38F749A7A4D4}"/>
          </ac:spMkLst>
        </pc:spChg>
        <pc:spChg chg="del mod topLvl">
          <ac:chgData name="Katie Cockroft" userId="8f30a50e-58ce-4dcf-9d6d-3f5968f31273" providerId="ADAL" clId="{2F422F23-174C-4D41-8574-F81E5D4E5D93}" dt="2020-02-22T14:05:31.538" v="52" actId="478"/>
          <ac:spMkLst>
            <pc:docMk/>
            <pc:sldMk cId="1004080074" sldId="419"/>
            <ac:spMk id="17" creationId="{DDAD66F0-2EAD-4736-8F6B-0DE4F6F472C0}"/>
          </ac:spMkLst>
        </pc:spChg>
        <pc:spChg chg="mod">
          <ac:chgData name="Katie Cockroft" userId="8f30a50e-58ce-4dcf-9d6d-3f5968f31273" providerId="ADAL" clId="{2F422F23-174C-4D41-8574-F81E5D4E5D93}" dt="2020-02-22T14:05:35.449" v="54" actId="20577"/>
          <ac:spMkLst>
            <pc:docMk/>
            <pc:sldMk cId="1004080074" sldId="419"/>
            <ac:spMk id="19" creationId="{5252A847-DE45-4FA3-A1F8-EEBEB845FF8E}"/>
          </ac:spMkLst>
        </pc:spChg>
        <pc:grpChg chg="del">
          <ac:chgData name="Katie Cockroft" userId="8f30a50e-58ce-4dcf-9d6d-3f5968f31273" providerId="ADAL" clId="{2F422F23-174C-4D41-8574-F81E5D4E5D93}" dt="2020-02-22T14:05:27.958" v="50" actId="165"/>
          <ac:grpSpMkLst>
            <pc:docMk/>
            <pc:sldMk cId="1004080074" sldId="419"/>
            <ac:grpSpMk id="2" creationId="{8519FA4C-0912-4914-94B6-F8704556AF4B}"/>
          </ac:grpSpMkLst>
        </pc:grpChg>
        <pc:grpChg chg="del mod topLvl">
          <ac:chgData name="Katie Cockroft" userId="8f30a50e-58ce-4dcf-9d6d-3f5968f31273" providerId="ADAL" clId="{2F422F23-174C-4D41-8574-F81E5D4E5D93}" dt="2020-02-22T14:05:28.972" v="51" actId="165"/>
          <ac:grpSpMkLst>
            <pc:docMk/>
            <pc:sldMk cId="1004080074" sldId="419"/>
            <ac:grpSpMk id="3" creationId="{631ABFDE-2054-4033-B2B7-877BFF10BE20}"/>
          </ac:grpSpMkLst>
        </pc:grpChg>
        <pc:grpChg chg="del mod topLvl">
          <ac:chgData name="Katie Cockroft" userId="8f30a50e-58ce-4dcf-9d6d-3f5968f31273" providerId="ADAL" clId="{2F422F23-174C-4D41-8574-F81E5D4E5D93}" dt="2020-02-22T14:05:28.972" v="51" actId="165"/>
          <ac:grpSpMkLst>
            <pc:docMk/>
            <pc:sldMk cId="1004080074" sldId="419"/>
            <ac:grpSpMk id="4" creationId="{2E8056D1-CB46-4EB1-9534-8AE54729C136}"/>
          </ac:grpSpMkLst>
        </pc:grpChg>
        <pc:grpChg chg="del mod topLvl">
          <ac:chgData name="Katie Cockroft" userId="8f30a50e-58ce-4dcf-9d6d-3f5968f31273" providerId="ADAL" clId="{2F422F23-174C-4D41-8574-F81E5D4E5D93}" dt="2020-02-22T14:05:28.972" v="51" actId="165"/>
          <ac:grpSpMkLst>
            <pc:docMk/>
            <pc:sldMk cId="1004080074" sldId="419"/>
            <ac:grpSpMk id="5" creationId="{8BCFE516-1BA7-45D9-B1C0-60824DDBD0D7}"/>
          </ac:grpSpMkLst>
        </pc:grpChg>
        <pc:graphicFrameChg chg="del">
          <ac:chgData name="Katie Cockroft" userId="8f30a50e-58ce-4dcf-9d6d-3f5968f31273" providerId="ADAL" clId="{2F422F23-174C-4D41-8574-F81E5D4E5D93}" dt="2020-02-22T14:05:33.664" v="53" actId="478"/>
          <ac:graphicFrameMkLst>
            <pc:docMk/>
            <pc:sldMk cId="1004080074" sldId="419"/>
            <ac:graphicFrameMk id="21" creationId="{426E13F6-7D01-41C2-A7B7-FD4C3D78F3C0}"/>
          </ac:graphicFrameMkLst>
        </pc:graphicFrameChg>
        <pc:picChg chg="add mod">
          <ac:chgData name="Katie Cockroft" userId="8f30a50e-58ce-4dcf-9d6d-3f5968f31273" providerId="ADAL" clId="{2F422F23-174C-4D41-8574-F81E5D4E5D93}" dt="2020-02-22T14:05:44.795" v="70" actId="1035"/>
          <ac:picMkLst>
            <pc:docMk/>
            <pc:sldMk cId="1004080074" sldId="419"/>
            <ac:picMk id="6" creationId="{1A8157A7-341B-4F16-BD11-627A1E4C8930}"/>
          </ac:picMkLst>
        </pc:picChg>
        <pc:picChg chg="mod topLvl">
          <ac:chgData name="Katie Cockroft" userId="8f30a50e-58ce-4dcf-9d6d-3f5968f31273" providerId="ADAL" clId="{2F422F23-174C-4D41-8574-F81E5D4E5D93}" dt="2020-02-22T14:05:28.972" v="51" actId="165"/>
          <ac:picMkLst>
            <pc:docMk/>
            <pc:sldMk cId="1004080074" sldId="419"/>
            <ac:picMk id="11" creationId="{DAFD114C-53E1-4BCF-81D7-2BD32ACBF032}"/>
          </ac:picMkLst>
        </pc:picChg>
        <pc:picChg chg="mod topLvl">
          <ac:chgData name="Katie Cockroft" userId="8f30a50e-58ce-4dcf-9d6d-3f5968f31273" providerId="ADAL" clId="{2F422F23-174C-4D41-8574-F81E5D4E5D93}" dt="2020-02-22T14:05:28.972" v="51" actId="165"/>
          <ac:picMkLst>
            <pc:docMk/>
            <pc:sldMk cId="1004080074" sldId="419"/>
            <ac:picMk id="12" creationId="{0AB45042-435C-4C8C-AA37-8C40D170A1E2}"/>
          </ac:picMkLst>
        </pc:picChg>
        <pc:picChg chg="mod topLvl">
          <ac:chgData name="Katie Cockroft" userId="8f30a50e-58ce-4dcf-9d6d-3f5968f31273" providerId="ADAL" clId="{2F422F23-174C-4D41-8574-F81E5D4E5D93}" dt="2020-02-22T14:05:28.972" v="51" actId="165"/>
          <ac:picMkLst>
            <pc:docMk/>
            <pc:sldMk cId="1004080074" sldId="419"/>
            <ac:picMk id="15" creationId="{848DB951-F176-486E-B5D5-ED918FAA88E1}"/>
          </ac:picMkLst>
        </pc:picChg>
      </pc:sldChg>
      <pc:sldChg chg="addSp delSp modSp add del">
        <pc:chgData name="Katie Cockroft" userId="8f30a50e-58ce-4dcf-9d6d-3f5968f31273" providerId="ADAL" clId="{2F422F23-174C-4D41-8574-F81E5D4E5D93}" dt="2020-02-22T14:07:50.068" v="176" actId="47"/>
        <pc:sldMkLst>
          <pc:docMk/>
          <pc:sldMk cId="1492519537" sldId="419"/>
        </pc:sldMkLst>
        <pc:spChg chg="del">
          <ac:chgData name="Katie Cockroft" userId="8f30a50e-58ce-4dcf-9d6d-3f5968f31273" providerId="ADAL" clId="{2F422F23-174C-4D41-8574-F81E5D4E5D93}" dt="2020-02-22T14:07:13.167" v="137" actId="478"/>
          <ac:spMkLst>
            <pc:docMk/>
            <pc:sldMk cId="1492519537" sldId="419"/>
            <ac:spMk id="10" creationId="{2EC9A229-916D-451B-99B4-0386BC374FCB}"/>
          </ac:spMkLst>
        </pc:spChg>
        <pc:spChg chg="mod">
          <ac:chgData name="Katie Cockroft" userId="8f30a50e-58ce-4dcf-9d6d-3f5968f31273" providerId="ADAL" clId="{2F422F23-174C-4D41-8574-F81E5D4E5D93}" dt="2020-02-22T14:07:23.380" v="144" actId="20577"/>
          <ac:spMkLst>
            <pc:docMk/>
            <pc:sldMk cId="1492519537" sldId="419"/>
            <ac:spMk id="19" creationId="{5252A847-DE45-4FA3-A1F8-EEBEB845FF8E}"/>
          </ac:spMkLst>
        </pc:spChg>
        <pc:spChg chg="del">
          <ac:chgData name="Katie Cockroft" userId="8f30a50e-58ce-4dcf-9d6d-3f5968f31273" providerId="ADAL" clId="{2F422F23-174C-4D41-8574-F81E5D4E5D93}" dt="2020-02-22T14:07:16.925" v="139" actId="478"/>
          <ac:spMkLst>
            <pc:docMk/>
            <pc:sldMk cId="1492519537" sldId="419"/>
            <ac:spMk id="20" creationId="{D2CD18C8-F9D5-408F-BD35-274CE9774940}"/>
          </ac:spMkLst>
        </pc:spChg>
        <pc:spChg chg="del">
          <ac:chgData name="Katie Cockroft" userId="8f30a50e-58ce-4dcf-9d6d-3f5968f31273" providerId="ADAL" clId="{2F422F23-174C-4D41-8574-F81E5D4E5D93}" dt="2020-02-22T14:07:19.300" v="140" actId="478"/>
          <ac:spMkLst>
            <pc:docMk/>
            <pc:sldMk cId="1492519537" sldId="419"/>
            <ac:spMk id="23" creationId="{78E5EC19-6C01-473C-9586-E46F9BF568F2}"/>
          </ac:spMkLst>
        </pc:spChg>
        <pc:spChg chg="del">
          <ac:chgData name="Katie Cockroft" userId="8f30a50e-58ce-4dcf-9d6d-3f5968f31273" providerId="ADAL" clId="{2F422F23-174C-4D41-8574-F81E5D4E5D93}" dt="2020-02-22T14:07:13.952" v="138" actId="478"/>
          <ac:spMkLst>
            <pc:docMk/>
            <pc:sldMk cId="1492519537" sldId="419"/>
            <ac:spMk id="26" creationId="{61D66F71-B0C7-4A79-8929-CC5C415E797B}"/>
          </ac:spMkLst>
        </pc:spChg>
        <pc:picChg chg="add mod">
          <ac:chgData name="Katie Cockroft" userId="8f30a50e-58ce-4dcf-9d6d-3f5968f31273" providerId="ADAL" clId="{2F422F23-174C-4D41-8574-F81E5D4E5D93}" dt="2020-02-22T14:07:34.992" v="164" actId="1035"/>
          <ac:picMkLst>
            <pc:docMk/>
            <pc:sldMk cId="1492519537" sldId="419"/>
            <ac:picMk id="2" creationId="{E4E039DA-C712-413D-B6EB-92A891BE6EF4}"/>
          </ac:picMkLst>
        </pc:picChg>
      </pc:sldChg>
      <pc:sldChg chg="addSp delSp modSp add del">
        <pc:chgData name="Katie Cockroft" userId="8f30a50e-58ce-4dcf-9d6d-3f5968f31273" providerId="ADAL" clId="{2F422F23-174C-4D41-8574-F81E5D4E5D93}" dt="2020-02-22T14:07:08.341" v="135" actId="47"/>
        <pc:sldMkLst>
          <pc:docMk/>
          <pc:sldMk cId="3295883684" sldId="419"/>
        </pc:sldMkLst>
        <pc:spChg chg="del">
          <ac:chgData name="Katie Cockroft" userId="8f30a50e-58ce-4dcf-9d6d-3f5968f31273" providerId="ADAL" clId="{2F422F23-174C-4D41-8574-F81E5D4E5D93}" dt="2020-02-22T14:06:40.343" v="104" actId="478"/>
          <ac:spMkLst>
            <pc:docMk/>
            <pc:sldMk cId="3295883684" sldId="419"/>
            <ac:spMk id="10" creationId="{0134ECD5-ADFC-48EC-B00D-395E1E9C89C0}"/>
          </ac:spMkLst>
        </pc:spChg>
        <pc:spChg chg="del">
          <ac:chgData name="Katie Cockroft" userId="8f30a50e-58ce-4dcf-9d6d-3f5968f31273" providerId="ADAL" clId="{2F422F23-174C-4D41-8574-F81E5D4E5D93}" dt="2020-02-22T14:06:38.792" v="103" actId="478"/>
          <ac:spMkLst>
            <pc:docMk/>
            <pc:sldMk cId="3295883684" sldId="419"/>
            <ac:spMk id="12" creationId="{5C1995C9-ABFA-4CE1-A19D-FE171229E1DE}"/>
          </ac:spMkLst>
        </pc:spChg>
        <pc:spChg chg="mod">
          <ac:chgData name="Katie Cockroft" userId="8f30a50e-58ce-4dcf-9d6d-3f5968f31273" providerId="ADAL" clId="{2F422F23-174C-4D41-8574-F81E5D4E5D93}" dt="2020-02-22T14:06:41.775" v="105" actId="20577"/>
          <ac:spMkLst>
            <pc:docMk/>
            <pc:sldMk cId="3295883684" sldId="419"/>
            <ac:spMk id="19" creationId="{5252A847-DE45-4FA3-A1F8-EEBEB845FF8E}"/>
          </ac:spMkLst>
        </pc:spChg>
        <pc:graphicFrameChg chg="del">
          <ac:chgData name="Katie Cockroft" userId="8f30a50e-58ce-4dcf-9d6d-3f5968f31273" providerId="ADAL" clId="{2F422F23-174C-4D41-8574-F81E5D4E5D93}" dt="2020-02-22T14:06:40.343" v="104" actId="478"/>
          <ac:graphicFrameMkLst>
            <pc:docMk/>
            <pc:sldMk cId="3295883684" sldId="419"/>
            <ac:graphicFrameMk id="13" creationId="{02EEAB9A-BBC6-4335-974D-E8FC4713A3A2}"/>
          </ac:graphicFrameMkLst>
        </pc:graphicFrameChg>
        <pc:graphicFrameChg chg="del">
          <ac:chgData name="Katie Cockroft" userId="8f30a50e-58ce-4dcf-9d6d-3f5968f31273" providerId="ADAL" clId="{2F422F23-174C-4D41-8574-F81E5D4E5D93}" dt="2020-02-22T14:06:38.792" v="103" actId="478"/>
          <ac:graphicFrameMkLst>
            <pc:docMk/>
            <pc:sldMk cId="3295883684" sldId="419"/>
            <ac:graphicFrameMk id="14" creationId="{CFA497D1-6C61-4B24-B8DC-5729B1DA3AA9}"/>
          </ac:graphicFrameMkLst>
        </pc:graphicFrameChg>
        <pc:picChg chg="add mod">
          <ac:chgData name="Katie Cockroft" userId="8f30a50e-58ce-4dcf-9d6d-3f5968f31273" providerId="ADAL" clId="{2F422F23-174C-4D41-8574-F81E5D4E5D93}" dt="2020-02-22T14:06:49.140" v="123" actId="1035"/>
          <ac:picMkLst>
            <pc:docMk/>
            <pc:sldMk cId="3295883684" sldId="419"/>
            <ac:picMk id="2" creationId="{9CEB5032-0E92-47E3-A2A6-94720FCFC4A6}"/>
          </ac:picMkLst>
        </pc:picChg>
      </pc:sldChg>
    </pc:docChg>
  </pc:docChgLst>
  <pc:docChgLst>
    <pc:chgData name="Eleanor Simpson" userId="975f5492-d74c-431c-90fe-9bfc34b8124b" providerId="ADAL" clId="{AB2E23C3-69F9-43CB-BEB5-0F45A5F90222}"/>
    <pc:docChg chg="custSel addSld modSld sldOrd">
      <pc:chgData name="Eleanor Simpson" userId="975f5492-d74c-431c-90fe-9bfc34b8124b" providerId="ADAL" clId="{AB2E23C3-69F9-43CB-BEB5-0F45A5F90222}" dt="2018-12-18T13:32:50.964" v="676" actId="20577"/>
      <pc:docMkLst>
        <pc:docMk/>
      </pc:docMkLst>
      <pc:sldChg chg="addSp modSp">
        <pc:chgData name="Eleanor Simpson" userId="975f5492-d74c-431c-90fe-9bfc34b8124b" providerId="ADAL" clId="{AB2E23C3-69F9-43CB-BEB5-0F45A5F90222}" dt="2018-12-18T13:25:39.783" v="347" actId="207"/>
        <pc:sldMkLst>
          <pc:docMk/>
          <pc:sldMk cId="636014570" sldId="314"/>
        </pc:sldMkLst>
        <pc:spChg chg="mod">
          <ac:chgData name="Eleanor Simpson" userId="975f5492-d74c-431c-90fe-9bfc34b8124b" providerId="ADAL" clId="{AB2E23C3-69F9-43CB-BEB5-0F45A5F90222}" dt="2018-12-18T13:25:31.547" v="346" actId="207"/>
          <ac:spMkLst>
            <pc:docMk/>
            <pc:sldMk cId="636014570" sldId="314"/>
            <ac:spMk id="9" creationId="{8A05AC54-233F-4F16-A8A0-EAE1560E3457}"/>
          </ac:spMkLst>
        </pc:spChg>
        <pc:spChg chg="mod">
          <ac:chgData name="Eleanor Simpson" userId="975f5492-d74c-431c-90fe-9bfc34b8124b" providerId="ADAL" clId="{AB2E23C3-69F9-43CB-BEB5-0F45A5F90222}" dt="2018-12-18T13:25:39.783" v="347" actId="207"/>
          <ac:spMkLst>
            <pc:docMk/>
            <pc:sldMk cId="636014570" sldId="314"/>
            <ac:spMk id="10" creationId="{5722EF76-3334-4049-B2FD-76D358F0C763}"/>
          </ac:spMkLst>
        </pc:spChg>
        <pc:spChg chg="mod">
          <ac:chgData name="Eleanor Simpson" userId="975f5492-d74c-431c-90fe-9bfc34b8124b" providerId="ADAL" clId="{AB2E23C3-69F9-43CB-BEB5-0F45A5F90222}" dt="2018-12-18T13:25:22.291" v="345" actId="1076"/>
          <ac:spMkLst>
            <pc:docMk/>
            <pc:sldMk cId="636014570" sldId="314"/>
            <ac:spMk id="19" creationId="{5252A847-DE45-4FA3-A1F8-EEBEB845FF8E}"/>
          </ac:spMkLst>
        </pc:spChg>
        <pc:grpChg chg="add mod">
          <ac:chgData name="Eleanor Simpson" userId="975f5492-d74c-431c-90fe-9bfc34b8124b" providerId="ADAL" clId="{AB2E23C3-69F9-43CB-BEB5-0F45A5F90222}" dt="2018-12-18T13:25:05.048" v="340" actId="1036"/>
          <ac:grpSpMkLst>
            <pc:docMk/>
            <pc:sldMk cId="636014570" sldId="314"/>
            <ac:grpSpMk id="6" creationId="{016EEBD2-BA1A-4C2C-95D4-A7B4F6DD0CDE}"/>
          </ac:grpSpMkLst>
        </pc:grpChg>
      </pc:sldChg>
      <pc:sldChg chg="addSp modSp ord">
        <pc:chgData name="Eleanor Simpson" userId="975f5492-d74c-431c-90fe-9bfc34b8124b" providerId="ADAL" clId="{AB2E23C3-69F9-43CB-BEB5-0F45A5F90222}" dt="2018-12-18T13:23:14.219" v="187" actId="6549"/>
        <pc:sldMkLst>
          <pc:docMk/>
          <pc:sldMk cId="1071900124" sldId="355"/>
        </pc:sldMkLst>
        <pc:spChg chg="mod">
          <ac:chgData name="Eleanor Simpson" userId="975f5492-d74c-431c-90fe-9bfc34b8124b" providerId="ADAL" clId="{AB2E23C3-69F9-43CB-BEB5-0F45A5F90222}" dt="2018-12-18T13:23:14.219" v="187" actId="6549"/>
          <ac:spMkLst>
            <pc:docMk/>
            <pc:sldMk cId="1071900124" sldId="355"/>
            <ac:spMk id="19" creationId="{5252A847-DE45-4FA3-A1F8-EEBEB845FF8E}"/>
          </ac:spMkLst>
        </pc:spChg>
        <pc:graphicFrameChg chg="add mod modGraphic">
          <ac:chgData name="Eleanor Simpson" userId="975f5492-d74c-431c-90fe-9bfc34b8124b" providerId="ADAL" clId="{AB2E23C3-69F9-43CB-BEB5-0F45A5F90222}" dt="2018-12-18T13:20:20.854" v="18" actId="255"/>
          <ac:graphicFrameMkLst>
            <pc:docMk/>
            <pc:sldMk cId="1071900124" sldId="355"/>
            <ac:graphicFrameMk id="6" creationId="{A3CF70AF-D28D-4F8F-9C69-183F6A207830}"/>
          </ac:graphicFrameMkLst>
        </pc:graphicFrameChg>
      </pc:sldChg>
      <pc:sldChg chg="modSp add">
        <pc:chgData name="Eleanor Simpson" userId="975f5492-d74c-431c-90fe-9bfc34b8124b" providerId="ADAL" clId="{AB2E23C3-69F9-43CB-BEB5-0F45A5F90222}" dt="2018-12-18T13:32:50.964" v="676" actId="20577"/>
        <pc:sldMkLst>
          <pc:docMk/>
          <pc:sldMk cId="1483512511" sldId="369"/>
        </pc:sldMkLst>
        <pc:spChg chg="mod">
          <ac:chgData name="Eleanor Simpson" userId="975f5492-d74c-431c-90fe-9bfc34b8124b" providerId="ADAL" clId="{AB2E23C3-69F9-43CB-BEB5-0F45A5F90222}" dt="2018-12-18T13:32:50.964" v="676" actId="20577"/>
          <ac:spMkLst>
            <pc:docMk/>
            <pc:sldMk cId="1483512511" sldId="369"/>
            <ac:spMk id="19" creationId="{5252A847-DE45-4FA3-A1F8-EEBEB845FF8E}"/>
          </ac:spMkLst>
        </pc:spChg>
      </pc:sldChg>
      <pc:sldChg chg="addSp delSp modSp add">
        <pc:chgData name="Eleanor Simpson" userId="975f5492-d74c-431c-90fe-9bfc34b8124b" providerId="ADAL" clId="{AB2E23C3-69F9-43CB-BEB5-0F45A5F90222}" dt="2018-12-18T13:29:19.654" v="482" actId="6549"/>
        <pc:sldMkLst>
          <pc:docMk/>
          <pc:sldMk cId="221493782" sldId="372"/>
        </pc:sldMkLst>
        <pc:spChg chg="mod">
          <ac:chgData name="Eleanor Simpson" userId="975f5492-d74c-431c-90fe-9bfc34b8124b" providerId="ADAL" clId="{AB2E23C3-69F9-43CB-BEB5-0F45A5F90222}" dt="2018-12-18T13:29:07.167" v="478" actId="403"/>
          <ac:spMkLst>
            <pc:docMk/>
            <pc:sldMk cId="221493782" sldId="372"/>
            <ac:spMk id="14" creationId="{2DCF447B-6E41-4B1A-BD67-C50339439F95}"/>
          </ac:spMkLst>
        </pc:spChg>
        <pc:spChg chg="mod">
          <ac:chgData name="Eleanor Simpson" userId="975f5492-d74c-431c-90fe-9bfc34b8124b" providerId="ADAL" clId="{AB2E23C3-69F9-43CB-BEB5-0F45A5F90222}" dt="2018-12-18T13:29:07.167" v="478" actId="403"/>
          <ac:spMkLst>
            <pc:docMk/>
            <pc:sldMk cId="221493782" sldId="372"/>
            <ac:spMk id="15" creationId="{F9AB3B7F-3E8E-4122-848D-35A77FE5140F}"/>
          </ac:spMkLst>
        </pc:spChg>
        <pc:spChg chg="mod">
          <ac:chgData name="Eleanor Simpson" userId="975f5492-d74c-431c-90fe-9bfc34b8124b" providerId="ADAL" clId="{AB2E23C3-69F9-43CB-BEB5-0F45A5F90222}" dt="2018-12-18T13:29:14.242" v="480" actId="207"/>
          <ac:spMkLst>
            <pc:docMk/>
            <pc:sldMk cId="221493782" sldId="372"/>
            <ac:spMk id="16" creationId="{4F42CA7F-D4CC-4922-A99B-73A05C2F98C2}"/>
          </ac:spMkLst>
        </pc:spChg>
        <pc:spChg chg="mod">
          <ac:chgData name="Eleanor Simpson" userId="975f5492-d74c-431c-90fe-9bfc34b8124b" providerId="ADAL" clId="{AB2E23C3-69F9-43CB-BEB5-0F45A5F90222}" dt="2018-12-18T13:29:19.654" v="482" actId="6549"/>
          <ac:spMkLst>
            <pc:docMk/>
            <pc:sldMk cId="221493782" sldId="372"/>
            <ac:spMk id="19" creationId="{5252A847-DE45-4FA3-A1F8-EEBEB845FF8E}"/>
          </ac:spMkLst>
        </pc:spChg>
        <pc:grpChg chg="del">
          <ac:chgData name="Eleanor Simpson" userId="975f5492-d74c-431c-90fe-9bfc34b8124b" providerId="ADAL" clId="{AB2E23C3-69F9-43CB-BEB5-0F45A5F90222}" dt="2018-12-18T13:27:38.697" v="443" actId="478"/>
          <ac:grpSpMkLst>
            <pc:docMk/>
            <pc:sldMk cId="221493782" sldId="372"/>
            <ac:grpSpMk id="6" creationId="{016EEBD2-BA1A-4C2C-95D4-A7B4F6DD0CDE}"/>
          </ac:grpSpMkLst>
        </pc:grpChg>
        <pc:grpChg chg="add mod">
          <ac:chgData name="Eleanor Simpson" userId="975f5492-d74c-431c-90fe-9bfc34b8124b" providerId="ADAL" clId="{AB2E23C3-69F9-43CB-BEB5-0F45A5F90222}" dt="2018-12-18T13:29:09.075" v="479" actId="207"/>
          <ac:grpSpMkLst>
            <pc:docMk/>
            <pc:sldMk cId="221493782" sldId="372"/>
            <ac:grpSpMk id="13" creationId="{FCC3F62E-6DDD-4C70-A267-8100115E72B7}"/>
          </ac:grpSpMkLst>
        </pc:grpChg>
      </pc:sldChg>
    </pc:docChg>
  </pc:docChgLst>
  <pc:docChgLst>
    <pc:chgData name="Lindsay Grix" userId="a678036f-2d88-407c-addb-d0af3fea6eec" providerId="ADAL" clId="{9DADDA2D-7023-4224-AA88-96B93008952B}"/>
  </pc:docChgLst>
  <pc:docChgLst>
    <pc:chgData name="Ashleigh Sobol" userId="8430f2a2-602f-4dde-a79b-412efd9dd8bf" providerId="ADAL" clId="{A204DDAC-AA7C-4679-9F40-91028CD5C38E}"/>
  </pc:docChgLst>
  <pc:docChgLst>
    <pc:chgData name="Atifa Amini" userId="cc2251fc-5054-49d0-a310-c7af879023f5" providerId="ADAL" clId="{D5E8D6FC-0592-436E-BD09-A47C02E4B00F}"/>
    <pc:docChg chg="undo redo custSel addSld delSld modSld sldOrd">
      <pc:chgData name="Atifa Amini" userId="cc2251fc-5054-49d0-a310-c7af879023f5" providerId="ADAL" clId="{D5E8D6FC-0592-436E-BD09-A47C02E4B00F}" dt="2020-02-14T08:37:39.039" v="2382" actId="404"/>
      <pc:docMkLst>
        <pc:docMk/>
      </pc:docMkLst>
      <pc:sldChg chg="modSp">
        <pc:chgData name="Atifa Amini" userId="cc2251fc-5054-49d0-a310-c7af879023f5" providerId="ADAL" clId="{D5E8D6FC-0592-436E-BD09-A47C02E4B00F}" dt="2020-02-13T15:33:51.306" v="1" actId="403"/>
        <pc:sldMkLst>
          <pc:docMk/>
          <pc:sldMk cId="2637481266" sldId="256"/>
        </pc:sldMkLst>
        <pc:spChg chg="mod">
          <ac:chgData name="Atifa Amini" userId="cc2251fc-5054-49d0-a310-c7af879023f5" providerId="ADAL" clId="{D5E8D6FC-0592-436E-BD09-A47C02E4B00F}" dt="2020-02-13T15:33:51.306" v="1" actId="403"/>
          <ac:spMkLst>
            <pc:docMk/>
            <pc:sldMk cId="2637481266" sldId="256"/>
            <ac:spMk id="19" creationId="{5252A847-DE45-4FA3-A1F8-EEBEB845FF8E}"/>
          </ac:spMkLst>
        </pc:spChg>
      </pc:sldChg>
      <pc:sldChg chg="modSp">
        <pc:chgData name="Atifa Amini" userId="cc2251fc-5054-49d0-a310-c7af879023f5" providerId="ADAL" clId="{D5E8D6FC-0592-436E-BD09-A47C02E4B00F}" dt="2020-02-13T15:34:30.934" v="19" actId="20577"/>
        <pc:sldMkLst>
          <pc:docMk/>
          <pc:sldMk cId="3855900595" sldId="301"/>
        </pc:sldMkLst>
        <pc:spChg chg="mod">
          <ac:chgData name="Atifa Amini" userId="cc2251fc-5054-49d0-a310-c7af879023f5" providerId="ADAL" clId="{D5E8D6FC-0592-436E-BD09-A47C02E4B00F}" dt="2020-02-13T15:34:30.934" v="19" actId="20577"/>
          <ac:spMkLst>
            <pc:docMk/>
            <pc:sldMk cId="3855900595" sldId="301"/>
            <ac:spMk id="19" creationId="{5252A847-DE45-4FA3-A1F8-EEBEB845FF8E}"/>
          </ac:spMkLst>
        </pc:spChg>
      </pc:sldChg>
      <pc:sldChg chg="addSp delSp modSp">
        <pc:chgData name="Atifa Amini" userId="cc2251fc-5054-49d0-a310-c7af879023f5" providerId="ADAL" clId="{D5E8D6FC-0592-436E-BD09-A47C02E4B00F}" dt="2020-02-13T16:13:49.352" v="1461" actId="404"/>
        <pc:sldMkLst>
          <pc:docMk/>
          <pc:sldMk cId="1071900124" sldId="355"/>
        </pc:sldMkLst>
        <pc:spChg chg="add mod">
          <ac:chgData name="Atifa Amini" userId="cc2251fc-5054-49d0-a310-c7af879023f5" providerId="ADAL" clId="{D5E8D6FC-0592-436E-BD09-A47C02E4B00F}" dt="2020-02-13T16:08:50.158" v="1370" actId="1582"/>
          <ac:spMkLst>
            <pc:docMk/>
            <pc:sldMk cId="1071900124" sldId="355"/>
            <ac:spMk id="10" creationId="{0134ECD5-ADFC-48EC-B00D-395E1E9C89C0}"/>
          </ac:spMkLst>
        </pc:spChg>
        <pc:spChg chg="add mod">
          <ac:chgData name="Atifa Amini" userId="cc2251fc-5054-49d0-a310-c7af879023f5" providerId="ADAL" clId="{D5E8D6FC-0592-436E-BD09-A47C02E4B00F}" dt="2020-02-13T16:08:50.158" v="1370" actId="1582"/>
          <ac:spMkLst>
            <pc:docMk/>
            <pc:sldMk cId="1071900124" sldId="355"/>
            <ac:spMk id="11" creationId="{CFEE84C5-6809-4C9A-AA82-84773B0B8219}"/>
          </ac:spMkLst>
        </pc:spChg>
        <pc:spChg chg="add mod">
          <ac:chgData name="Atifa Amini" userId="cc2251fc-5054-49d0-a310-c7af879023f5" providerId="ADAL" clId="{D5E8D6FC-0592-436E-BD09-A47C02E4B00F}" dt="2020-02-13T16:08:50.158" v="1370" actId="1582"/>
          <ac:spMkLst>
            <pc:docMk/>
            <pc:sldMk cId="1071900124" sldId="355"/>
            <ac:spMk id="12" creationId="{5C1995C9-ABFA-4CE1-A19D-FE171229E1DE}"/>
          </ac:spMkLst>
        </pc:spChg>
        <pc:spChg chg="mod">
          <ac:chgData name="Atifa Amini" userId="cc2251fc-5054-49d0-a310-c7af879023f5" providerId="ADAL" clId="{D5E8D6FC-0592-436E-BD09-A47C02E4B00F}" dt="2020-02-13T16:13:49.352" v="1461" actId="404"/>
          <ac:spMkLst>
            <pc:docMk/>
            <pc:sldMk cId="1071900124" sldId="355"/>
            <ac:spMk id="19" creationId="{5252A847-DE45-4FA3-A1F8-EEBEB845FF8E}"/>
          </ac:spMkLst>
        </pc:spChg>
        <pc:graphicFrameChg chg="del">
          <ac:chgData name="Atifa Amini" userId="cc2251fc-5054-49d0-a310-c7af879023f5" providerId="ADAL" clId="{D5E8D6FC-0592-436E-BD09-A47C02E4B00F}" dt="2020-02-13T16:05:10.110" v="1298" actId="478"/>
          <ac:graphicFrameMkLst>
            <pc:docMk/>
            <pc:sldMk cId="1071900124" sldId="355"/>
            <ac:graphicFrameMk id="9" creationId="{D717E2FE-F3B5-4D37-A199-7386F4A9A554}"/>
          </ac:graphicFrameMkLst>
        </pc:graphicFrameChg>
        <pc:graphicFrameChg chg="add mod modGraphic">
          <ac:chgData name="Atifa Amini" userId="cc2251fc-5054-49d0-a310-c7af879023f5" providerId="ADAL" clId="{D5E8D6FC-0592-436E-BD09-A47C02E4B00F}" dt="2020-02-13T16:08:03.171" v="1359" actId="408"/>
          <ac:graphicFrameMkLst>
            <pc:docMk/>
            <pc:sldMk cId="1071900124" sldId="355"/>
            <ac:graphicFrameMk id="13" creationId="{02EEAB9A-BBC6-4335-974D-E8FC4713A3A2}"/>
          </ac:graphicFrameMkLst>
        </pc:graphicFrameChg>
        <pc:graphicFrameChg chg="add mod modGraphic">
          <ac:chgData name="Atifa Amini" userId="cc2251fc-5054-49d0-a310-c7af879023f5" providerId="ADAL" clId="{D5E8D6FC-0592-436E-BD09-A47C02E4B00F}" dt="2020-02-13T16:08:03.171" v="1359" actId="408"/>
          <ac:graphicFrameMkLst>
            <pc:docMk/>
            <pc:sldMk cId="1071900124" sldId="355"/>
            <ac:graphicFrameMk id="14" creationId="{CFA497D1-6C61-4B24-B8DC-5729B1DA3AA9}"/>
          </ac:graphicFrameMkLst>
        </pc:graphicFrameChg>
        <pc:picChg chg="add mod modCrop">
          <ac:chgData name="Atifa Amini" userId="cc2251fc-5054-49d0-a310-c7af879023f5" providerId="ADAL" clId="{D5E8D6FC-0592-436E-BD09-A47C02E4B00F}" dt="2020-02-13T16:09:00.843" v="1375" actId="1076"/>
          <ac:picMkLst>
            <pc:docMk/>
            <pc:sldMk cId="1071900124" sldId="355"/>
            <ac:picMk id="3" creationId="{984A3E6F-1BD6-4E85-B1DE-87BC6C4EDF10}"/>
          </ac:picMkLst>
        </pc:picChg>
        <pc:picChg chg="add del mod">
          <ac:chgData name="Atifa Amini" userId="cc2251fc-5054-49d0-a310-c7af879023f5" providerId="ADAL" clId="{D5E8D6FC-0592-436E-BD09-A47C02E4B00F}" dt="2020-02-13T16:05:42.543" v="1307" actId="478"/>
          <ac:picMkLst>
            <pc:docMk/>
            <pc:sldMk cId="1071900124" sldId="355"/>
            <ac:picMk id="15" creationId="{590BA926-3199-4D63-BFCB-9C43D2493E28}"/>
          </ac:picMkLst>
        </pc:picChg>
      </pc:sldChg>
      <pc:sldChg chg="addSp delSp modSp">
        <pc:chgData name="Atifa Amini" userId="cc2251fc-5054-49d0-a310-c7af879023f5" providerId="ADAL" clId="{D5E8D6FC-0592-436E-BD09-A47C02E4B00F}" dt="2020-02-13T15:47:56.252" v="660" actId="403"/>
        <pc:sldMkLst>
          <pc:docMk/>
          <pc:sldMk cId="36917022" sldId="360"/>
        </pc:sldMkLst>
        <pc:spChg chg="add mod">
          <ac:chgData name="Atifa Amini" userId="cc2251fc-5054-49d0-a310-c7af879023f5" providerId="ADAL" clId="{D5E8D6FC-0592-436E-BD09-A47C02E4B00F}" dt="2020-02-13T15:47:56.252" v="660" actId="403"/>
          <ac:spMkLst>
            <pc:docMk/>
            <pc:sldMk cId="36917022" sldId="360"/>
            <ac:spMk id="2" creationId="{41D1EA5D-9021-4CBF-AD42-507D1F88DCF9}"/>
          </ac:spMkLst>
        </pc:spChg>
        <pc:spChg chg="add del">
          <ac:chgData name="Atifa Amini" userId="cc2251fc-5054-49d0-a310-c7af879023f5" providerId="ADAL" clId="{D5E8D6FC-0592-436E-BD09-A47C02E4B00F}" dt="2020-02-13T15:44:49.497" v="508"/>
          <ac:spMkLst>
            <pc:docMk/>
            <pc:sldMk cId="36917022" sldId="360"/>
            <ac:spMk id="11" creationId="{AC16A54A-4B97-4E24-B9F7-9E2423DAB99E}"/>
          </ac:spMkLst>
        </pc:spChg>
        <pc:spChg chg="mod">
          <ac:chgData name="Atifa Amini" userId="cc2251fc-5054-49d0-a310-c7af879023f5" providerId="ADAL" clId="{D5E8D6FC-0592-436E-BD09-A47C02E4B00F}" dt="2020-02-13T15:47:08.966" v="606" actId="12788"/>
          <ac:spMkLst>
            <pc:docMk/>
            <pc:sldMk cId="36917022" sldId="360"/>
            <ac:spMk id="19" creationId="{5252A847-DE45-4FA3-A1F8-EEBEB845FF8E}"/>
          </ac:spMkLst>
        </pc:spChg>
        <pc:graphicFrameChg chg="mod modGraphic">
          <ac:chgData name="Atifa Amini" userId="cc2251fc-5054-49d0-a310-c7af879023f5" providerId="ADAL" clId="{D5E8D6FC-0592-436E-BD09-A47C02E4B00F}" dt="2020-02-13T15:47:08.966" v="606" actId="12788"/>
          <ac:graphicFrameMkLst>
            <pc:docMk/>
            <pc:sldMk cId="36917022" sldId="360"/>
            <ac:graphicFrameMk id="9" creationId="{8D4A8B02-61E4-4B05-9BE6-162995B4B1FF}"/>
          </ac:graphicFrameMkLst>
        </pc:graphicFrameChg>
        <pc:graphicFrameChg chg="add del">
          <ac:chgData name="Atifa Amini" userId="cc2251fc-5054-49d0-a310-c7af879023f5" providerId="ADAL" clId="{D5E8D6FC-0592-436E-BD09-A47C02E4B00F}" dt="2020-02-13T15:44:49.497" v="508"/>
          <ac:graphicFrameMkLst>
            <pc:docMk/>
            <pc:sldMk cId="36917022" sldId="360"/>
            <ac:graphicFrameMk id="10" creationId="{0D0570C3-0BE4-4AC3-9D05-1A12BB664184}"/>
          </ac:graphicFrameMkLst>
        </pc:graphicFrameChg>
      </pc:sldChg>
      <pc:sldChg chg="del">
        <pc:chgData name="Atifa Amini" userId="cc2251fc-5054-49d0-a310-c7af879023f5" providerId="ADAL" clId="{D5E8D6FC-0592-436E-BD09-A47C02E4B00F}" dt="2020-02-13T15:48:42.489" v="741" actId="47"/>
        <pc:sldMkLst>
          <pc:docMk/>
          <pc:sldMk cId="3819960131" sldId="362"/>
        </pc:sldMkLst>
      </pc:sldChg>
      <pc:sldChg chg="addSp delSp modSp">
        <pc:chgData name="Atifa Amini" userId="cc2251fc-5054-49d0-a310-c7af879023f5" providerId="ADAL" clId="{D5E8D6FC-0592-436E-BD09-A47C02E4B00F}" dt="2020-02-13T15:58:56.093" v="1219" actId="404"/>
        <pc:sldMkLst>
          <pc:docMk/>
          <pc:sldMk cId="1486817846" sldId="365"/>
        </pc:sldMkLst>
        <pc:spChg chg="add mod">
          <ac:chgData name="Atifa Amini" userId="cc2251fc-5054-49d0-a310-c7af879023f5" providerId="ADAL" clId="{D5E8D6FC-0592-436E-BD09-A47C02E4B00F}" dt="2020-02-13T15:57:58.710" v="1183" actId="208"/>
          <ac:spMkLst>
            <pc:docMk/>
            <pc:sldMk cId="1486817846" sldId="365"/>
            <ac:spMk id="10" creationId="{68506CCC-C633-4A08-BFF2-CC679D3759C4}"/>
          </ac:spMkLst>
        </pc:spChg>
        <pc:spChg chg="add mod">
          <ac:chgData name="Atifa Amini" userId="cc2251fc-5054-49d0-a310-c7af879023f5" providerId="ADAL" clId="{D5E8D6FC-0592-436E-BD09-A47C02E4B00F}" dt="2020-02-13T15:57:58.710" v="1183" actId="208"/>
          <ac:spMkLst>
            <pc:docMk/>
            <pc:sldMk cId="1486817846" sldId="365"/>
            <ac:spMk id="11" creationId="{A167C976-16CC-4E17-970D-5565232FEE3B}"/>
          </ac:spMkLst>
        </pc:spChg>
        <pc:spChg chg="add mod">
          <ac:chgData name="Atifa Amini" userId="cc2251fc-5054-49d0-a310-c7af879023f5" providerId="ADAL" clId="{D5E8D6FC-0592-436E-BD09-A47C02E4B00F}" dt="2020-02-13T15:57:58.710" v="1183" actId="208"/>
          <ac:spMkLst>
            <pc:docMk/>
            <pc:sldMk cId="1486817846" sldId="365"/>
            <ac:spMk id="12" creationId="{167C4717-F2D4-42D7-B398-087DAE80E92C}"/>
          </ac:spMkLst>
        </pc:spChg>
        <pc:spChg chg="add mod">
          <ac:chgData name="Atifa Amini" userId="cc2251fc-5054-49d0-a310-c7af879023f5" providerId="ADAL" clId="{D5E8D6FC-0592-436E-BD09-A47C02E4B00F}" dt="2020-02-13T15:58:00.238" v="1185"/>
          <ac:spMkLst>
            <pc:docMk/>
            <pc:sldMk cId="1486817846" sldId="365"/>
            <ac:spMk id="13" creationId="{ED2A368F-D04D-4210-9008-F5E6F946666E}"/>
          </ac:spMkLst>
        </pc:spChg>
        <pc:spChg chg="add mod">
          <ac:chgData name="Atifa Amini" userId="cc2251fc-5054-49d0-a310-c7af879023f5" providerId="ADAL" clId="{D5E8D6FC-0592-436E-BD09-A47C02E4B00F}" dt="2020-02-13T15:58:00.238" v="1185"/>
          <ac:spMkLst>
            <pc:docMk/>
            <pc:sldMk cId="1486817846" sldId="365"/>
            <ac:spMk id="14" creationId="{CD572FBD-57D5-40CB-B563-7CBB21E9037E}"/>
          </ac:spMkLst>
        </pc:spChg>
        <pc:spChg chg="add mod">
          <ac:chgData name="Atifa Amini" userId="cc2251fc-5054-49d0-a310-c7af879023f5" providerId="ADAL" clId="{D5E8D6FC-0592-436E-BD09-A47C02E4B00F}" dt="2020-02-13T15:58:00.238" v="1185"/>
          <ac:spMkLst>
            <pc:docMk/>
            <pc:sldMk cId="1486817846" sldId="365"/>
            <ac:spMk id="15" creationId="{14CB831E-FD22-417C-B153-6ABF023DE722}"/>
          </ac:spMkLst>
        </pc:spChg>
        <pc:spChg chg="mod">
          <ac:chgData name="Atifa Amini" userId="cc2251fc-5054-49d0-a310-c7af879023f5" providerId="ADAL" clId="{D5E8D6FC-0592-436E-BD09-A47C02E4B00F}" dt="2020-02-13T15:58:56.093" v="1219" actId="404"/>
          <ac:spMkLst>
            <pc:docMk/>
            <pc:sldMk cId="1486817846" sldId="365"/>
            <ac:spMk id="19" creationId="{5252A847-DE45-4FA3-A1F8-EEBEB845FF8E}"/>
          </ac:spMkLst>
        </pc:spChg>
        <pc:graphicFrameChg chg="add del mod modGraphic">
          <ac:chgData name="Atifa Amini" userId="cc2251fc-5054-49d0-a310-c7af879023f5" providerId="ADAL" clId="{D5E8D6FC-0592-436E-BD09-A47C02E4B00F}" dt="2020-02-13T15:57:45.611" v="1181" actId="478"/>
          <ac:graphicFrameMkLst>
            <pc:docMk/>
            <pc:sldMk cId="1486817846" sldId="365"/>
            <ac:graphicFrameMk id="9" creationId="{708CF1BB-0923-43A5-8426-FA7A12A77E42}"/>
          </ac:graphicFrameMkLst>
        </pc:graphicFrameChg>
      </pc:sldChg>
      <pc:sldChg chg="del">
        <pc:chgData name="Atifa Amini" userId="cc2251fc-5054-49d0-a310-c7af879023f5" providerId="ADAL" clId="{D5E8D6FC-0592-436E-BD09-A47C02E4B00F}" dt="2020-02-13T15:58:32.300" v="1209" actId="47"/>
        <pc:sldMkLst>
          <pc:docMk/>
          <pc:sldMk cId="4233625080" sldId="366"/>
        </pc:sldMkLst>
      </pc:sldChg>
      <pc:sldChg chg="del">
        <pc:chgData name="Atifa Amini" userId="cc2251fc-5054-49d0-a310-c7af879023f5" providerId="ADAL" clId="{D5E8D6FC-0592-436E-BD09-A47C02E4B00F}" dt="2020-02-13T16:13:05.081" v="1454" actId="47"/>
        <pc:sldMkLst>
          <pc:docMk/>
          <pc:sldMk cId="1483512511" sldId="369"/>
        </pc:sldMkLst>
      </pc:sldChg>
      <pc:sldChg chg="addSp modSp">
        <pc:chgData name="Atifa Amini" userId="cc2251fc-5054-49d0-a310-c7af879023f5" providerId="ADAL" clId="{D5E8D6FC-0592-436E-BD09-A47C02E4B00F}" dt="2020-02-13T16:24:19.242" v="2079" actId="1582"/>
        <pc:sldMkLst>
          <pc:docMk/>
          <pc:sldMk cId="221493782" sldId="372"/>
        </pc:sldMkLst>
        <pc:spChg chg="add mod">
          <ac:chgData name="Atifa Amini" userId="cc2251fc-5054-49d0-a310-c7af879023f5" providerId="ADAL" clId="{D5E8D6FC-0592-436E-BD09-A47C02E4B00F}" dt="2020-02-13T16:24:19.242" v="2079" actId="1582"/>
          <ac:spMkLst>
            <pc:docMk/>
            <pc:sldMk cId="221493782" sldId="372"/>
            <ac:spMk id="9" creationId="{C308451B-A1D1-4B8C-AA8C-5D2BA9DC0076}"/>
          </ac:spMkLst>
        </pc:spChg>
        <pc:spChg chg="add mod">
          <ac:chgData name="Atifa Amini" userId="cc2251fc-5054-49d0-a310-c7af879023f5" providerId="ADAL" clId="{D5E8D6FC-0592-436E-BD09-A47C02E4B00F}" dt="2020-02-13T16:23:25.662" v="1969" actId="255"/>
          <ac:spMkLst>
            <pc:docMk/>
            <pc:sldMk cId="221493782" sldId="372"/>
            <ac:spMk id="10" creationId="{4C597E3F-6888-4A72-9DBD-15E4716B4C2A}"/>
          </ac:spMkLst>
        </pc:spChg>
        <pc:spChg chg="mod">
          <ac:chgData name="Atifa Amini" userId="cc2251fc-5054-49d0-a310-c7af879023f5" providerId="ADAL" clId="{D5E8D6FC-0592-436E-BD09-A47C02E4B00F}" dt="2020-02-13T16:24:19.242" v="2079" actId="1582"/>
          <ac:spMkLst>
            <pc:docMk/>
            <pc:sldMk cId="221493782" sldId="372"/>
            <ac:spMk id="14" creationId="{2DCF447B-6E41-4B1A-BD67-C50339439F95}"/>
          </ac:spMkLst>
        </pc:spChg>
        <pc:spChg chg="mod">
          <ac:chgData name="Atifa Amini" userId="cc2251fc-5054-49d0-a310-c7af879023f5" providerId="ADAL" clId="{D5E8D6FC-0592-436E-BD09-A47C02E4B00F}" dt="2020-02-13T16:24:19.242" v="2079" actId="1582"/>
          <ac:spMkLst>
            <pc:docMk/>
            <pc:sldMk cId="221493782" sldId="372"/>
            <ac:spMk id="15" creationId="{F9AB3B7F-3E8E-4122-848D-35A77FE5140F}"/>
          </ac:spMkLst>
        </pc:spChg>
        <pc:spChg chg="mod">
          <ac:chgData name="Atifa Amini" userId="cc2251fc-5054-49d0-a310-c7af879023f5" providerId="ADAL" clId="{D5E8D6FC-0592-436E-BD09-A47C02E4B00F}" dt="2020-02-13T16:23:25.662" v="1969" actId="255"/>
          <ac:spMkLst>
            <pc:docMk/>
            <pc:sldMk cId="221493782" sldId="372"/>
            <ac:spMk id="16" creationId="{4F42CA7F-D4CC-4922-A99B-73A05C2F98C2}"/>
          </ac:spMkLst>
        </pc:spChg>
        <pc:spChg chg="mod">
          <ac:chgData name="Atifa Amini" userId="cc2251fc-5054-49d0-a310-c7af879023f5" providerId="ADAL" clId="{D5E8D6FC-0592-436E-BD09-A47C02E4B00F}" dt="2020-02-13T16:24:06.220" v="2077" actId="20577"/>
          <ac:spMkLst>
            <pc:docMk/>
            <pc:sldMk cId="221493782" sldId="372"/>
            <ac:spMk id="19" creationId="{5252A847-DE45-4FA3-A1F8-EEBEB845FF8E}"/>
          </ac:spMkLst>
        </pc:spChg>
      </pc:sldChg>
      <pc:sldChg chg="del">
        <pc:chgData name="Atifa Amini" userId="cc2251fc-5054-49d0-a310-c7af879023f5" providerId="ADAL" clId="{D5E8D6FC-0592-436E-BD09-A47C02E4B00F}" dt="2020-02-13T16:24:39.515" v="2172" actId="47"/>
        <pc:sldMkLst>
          <pc:docMk/>
          <pc:sldMk cId="126166571" sldId="377"/>
        </pc:sldMkLst>
      </pc:sldChg>
      <pc:sldChg chg="del">
        <pc:chgData name="Atifa Amini" userId="cc2251fc-5054-49d0-a310-c7af879023f5" providerId="ADAL" clId="{D5E8D6FC-0592-436E-BD09-A47C02E4B00F}" dt="2020-02-13T16:25:34.839" v="2280" actId="47"/>
        <pc:sldMkLst>
          <pc:docMk/>
          <pc:sldMk cId="2363935093" sldId="378"/>
        </pc:sldMkLst>
      </pc:sldChg>
      <pc:sldChg chg="del">
        <pc:chgData name="Atifa Amini" userId="cc2251fc-5054-49d0-a310-c7af879023f5" providerId="ADAL" clId="{D5E8D6FC-0592-436E-BD09-A47C02E4B00F}" dt="2020-02-13T15:44:32.360" v="504" actId="47"/>
        <pc:sldMkLst>
          <pc:docMk/>
          <pc:sldMk cId="3943868245" sldId="379"/>
        </pc:sldMkLst>
      </pc:sldChg>
      <pc:sldChg chg="del">
        <pc:chgData name="Atifa Amini" userId="cc2251fc-5054-49d0-a310-c7af879023f5" providerId="ADAL" clId="{D5E8D6FC-0592-436E-BD09-A47C02E4B00F}" dt="2020-02-13T15:44:36.792" v="505" actId="47"/>
        <pc:sldMkLst>
          <pc:docMk/>
          <pc:sldMk cId="3150033182" sldId="380"/>
        </pc:sldMkLst>
      </pc:sldChg>
      <pc:sldChg chg="del">
        <pc:chgData name="Atifa Amini" userId="cc2251fc-5054-49d0-a310-c7af879023f5" providerId="ADAL" clId="{D5E8D6FC-0592-436E-BD09-A47C02E4B00F}" dt="2020-02-13T15:55:18.656" v="1052" actId="47"/>
        <pc:sldMkLst>
          <pc:docMk/>
          <pc:sldMk cId="1250216383" sldId="381"/>
        </pc:sldMkLst>
      </pc:sldChg>
      <pc:sldChg chg="del">
        <pc:chgData name="Atifa Amini" userId="cc2251fc-5054-49d0-a310-c7af879023f5" providerId="ADAL" clId="{D5E8D6FC-0592-436E-BD09-A47C02E4B00F}" dt="2020-02-13T15:56:09.767" v="1116" actId="47"/>
        <pc:sldMkLst>
          <pc:docMk/>
          <pc:sldMk cId="3790287960" sldId="382"/>
        </pc:sldMkLst>
      </pc:sldChg>
      <pc:sldChg chg="del">
        <pc:chgData name="Atifa Amini" userId="cc2251fc-5054-49d0-a310-c7af879023f5" providerId="ADAL" clId="{D5E8D6FC-0592-436E-BD09-A47C02E4B00F}" dt="2020-02-13T16:05:05.894" v="1296" actId="47"/>
        <pc:sldMkLst>
          <pc:docMk/>
          <pc:sldMk cId="3359978999" sldId="383"/>
        </pc:sldMkLst>
      </pc:sldChg>
      <pc:sldChg chg="del">
        <pc:chgData name="Atifa Amini" userId="cc2251fc-5054-49d0-a310-c7af879023f5" providerId="ADAL" clId="{D5E8D6FC-0592-436E-BD09-A47C02E4B00F}" dt="2020-02-13T16:05:06.550" v="1297" actId="47"/>
        <pc:sldMkLst>
          <pc:docMk/>
          <pc:sldMk cId="1259882417" sldId="384"/>
        </pc:sldMkLst>
      </pc:sldChg>
      <pc:sldChg chg="del">
        <pc:chgData name="Atifa Amini" userId="cc2251fc-5054-49d0-a310-c7af879023f5" providerId="ADAL" clId="{D5E8D6FC-0592-436E-BD09-A47C02E4B00F}" dt="2020-02-13T16:17:52.937" v="1674" actId="47"/>
        <pc:sldMkLst>
          <pc:docMk/>
          <pc:sldMk cId="2103464183" sldId="385"/>
        </pc:sldMkLst>
      </pc:sldChg>
      <pc:sldChg chg="del">
        <pc:chgData name="Atifa Amini" userId="cc2251fc-5054-49d0-a310-c7af879023f5" providerId="ADAL" clId="{D5E8D6FC-0592-436E-BD09-A47C02E4B00F}" dt="2020-02-13T16:20:28.148" v="1723" actId="47"/>
        <pc:sldMkLst>
          <pc:docMk/>
          <pc:sldMk cId="3427157793" sldId="386"/>
        </pc:sldMkLst>
      </pc:sldChg>
      <pc:sldChg chg="del">
        <pc:chgData name="Atifa Amini" userId="cc2251fc-5054-49d0-a310-c7af879023f5" providerId="ADAL" clId="{D5E8D6FC-0592-436E-BD09-A47C02E4B00F}" dt="2020-02-13T16:21:52.109" v="1923" actId="47"/>
        <pc:sldMkLst>
          <pc:docMk/>
          <pc:sldMk cId="991552115" sldId="387"/>
        </pc:sldMkLst>
      </pc:sldChg>
      <pc:sldChg chg="addSp delSp modSp add ord">
        <pc:chgData name="Atifa Amini" userId="cc2251fc-5054-49d0-a310-c7af879023f5" providerId="ADAL" clId="{D5E8D6FC-0592-436E-BD09-A47C02E4B00F}" dt="2020-02-14T08:37:39.039" v="2382" actId="404"/>
        <pc:sldMkLst>
          <pc:docMk/>
          <pc:sldMk cId="1743411325" sldId="388"/>
        </pc:sldMkLst>
        <pc:spChg chg="add mod topLvl">
          <ac:chgData name="Atifa Amini" userId="cc2251fc-5054-49d0-a310-c7af879023f5" providerId="ADAL" clId="{D5E8D6FC-0592-436E-BD09-A47C02E4B00F}" dt="2020-02-13T15:39:51.048" v="205" actId="20577"/>
          <ac:spMkLst>
            <pc:docMk/>
            <pc:sldMk cId="1743411325" sldId="388"/>
            <ac:spMk id="10" creationId="{2EC9A229-916D-451B-99B4-0386BC374FCB}"/>
          </ac:spMkLst>
        </pc:spChg>
        <pc:spChg chg="add del mod">
          <ac:chgData name="Atifa Amini" userId="cc2251fc-5054-49d0-a310-c7af879023f5" providerId="ADAL" clId="{D5E8D6FC-0592-436E-BD09-A47C02E4B00F}" dt="2020-02-13T15:37:05.546" v="80" actId="478"/>
          <ac:spMkLst>
            <pc:docMk/>
            <pc:sldMk cId="1743411325" sldId="388"/>
            <ac:spMk id="14" creationId="{C0AA3489-42BF-480E-B557-E7347E702A6B}"/>
          </ac:spMkLst>
        </pc:spChg>
        <pc:spChg chg="add mod topLvl">
          <ac:chgData name="Atifa Amini" userId="cc2251fc-5054-49d0-a310-c7af879023f5" providerId="ADAL" clId="{D5E8D6FC-0592-436E-BD09-A47C02E4B00F}" dt="2020-02-13T15:39:37.291" v="203" actId="555"/>
          <ac:spMkLst>
            <pc:docMk/>
            <pc:sldMk cId="1743411325" sldId="388"/>
            <ac:spMk id="15" creationId="{F3E8CD05-84B1-4E58-89C7-0D9FF46058AB}"/>
          </ac:spMkLst>
        </pc:spChg>
        <pc:spChg chg="add mod topLvl">
          <ac:chgData name="Atifa Amini" userId="cc2251fc-5054-49d0-a310-c7af879023f5" providerId="ADAL" clId="{D5E8D6FC-0592-436E-BD09-A47C02E4B00F}" dt="2020-02-13T15:40:04.887" v="213" actId="20577"/>
          <ac:spMkLst>
            <pc:docMk/>
            <pc:sldMk cId="1743411325" sldId="388"/>
            <ac:spMk id="16" creationId="{9792463A-8AF2-4EC1-80A2-64CD88F735E1}"/>
          </ac:spMkLst>
        </pc:spChg>
        <pc:spChg chg="mod">
          <ac:chgData name="Atifa Amini" userId="cc2251fc-5054-49d0-a310-c7af879023f5" providerId="ADAL" clId="{D5E8D6FC-0592-436E-BD09-A47C02E4B00F}" dt="2020-02-14T08:37:39.039" v="2382" actId="404"/>
          <ac:spMkLst>
            <pc:docMk/>
            <pc:sldMk cId="1743411325" sldId="388"/>
            <ac:spMk id="19" creationId="{5252A847-DE45-4FA3-A1F8-EEBEB845FF8E}"/>
          </ac:spMkLst>
        </pc:spChg>
        <pc:spChg chg="add mod">
          <ac:chgData name="Atifa Amini" userId="cc2251fc-5054-49d0-a310-c7af879023f5" providerId="ADAL" clId="{D5E8D6FC-0592-436E-BD09-A47C02E4B00F}" dt="2020-02-13T15:40:59.574" v="248" actId="12788"/>
          <ac:spMkLst>
            <pc:docMk/>
            <pc:sldMk cId="1743411325" sldId="388"/>
            <ac:spMk id="20" creationId="{D2CD18C8-F9D5-408F-BD35-274CE9774940}"/>
          </ac:spMkLst>
        </pc:spChg>
        <pc:spChg chg="add mod">
          <ac:chgData name="Atifa Amini" userId="cc2251fc-5054-49d0-a310-c7af879023f5" providerId="ADAL" clId="{D5E8D6FC-0592-436E-BD09-A47C02E4B00F}" dt="2020-02-13T15:41:21.734" v="259" actId="1035"/>
          <ac:spMkLst>
            <pc:docMk/>
            <pc:sldMk cId="1743411325" sldId="388"/>
            <ac:spMk id="21" creationId="{E6E8BE95-F925-425B-9CA6-385A28AB15B6}"/>
          </ac:spMkLst>
        </pc:spChg>
        <pc:spChg chg="add del">
          <ac:chgData name="Atifa Amini" userId="cc2251fc-5054-49d0-a310-c7af879023f5" providerId="ADAL" clId="{D5E8D6FC-0592-436E-BD09-A47C02E4B00F}" dt="2020-02-13T15:41:25.464" v="261"/>
          <ac:spMkLst>
            <pc:docMk/>
            <pc:sldMk cId="1743411325" sldId="388"/>
            <ac:spMk id="22" creationId="{17F9B47A-4515-47A6-9B03-29D6FF68CE03}"/>
          </ac:spMkLst>
        </pc:spChg>
        <pc:spChg chg="add mod">
          <ac:chgData name="Atifa Amini" userId="cc2251fc-5054-49d0-a310-c7af879023f5" providerId="ADAL" clId="{D5E8D6FC-0592-436E-BD09-A47C02E4B00F}" dt="2020-02-13T15:41:33.855" v="267" actId="20577"/>
          <ac:spMkLst>
            <pc:docMk/>
            <pc:sldMk cId="1743411325" sldId="388"/>
            <ac:spMk id="23" creationId="{78E5EC19-6C01-473C-9586-E46F9BF568F2}"/>
          </ac:spMkLst>
        </pc:spChg>
        <pc:grpChg chg="add del mod">
          <ac:chgData name="Atifa Amini" userId="cc2251fc-5054-49d0-a310-c7af879023f5" providerId="ADAL" clId="{D5E8D6FC-0592-436E-BD09-A47C02E4B00F}" dt="2020-02-13T15:38:06.768" v="105" actId="165"/>
          <ac:grpSpMkLst>
            <pc:docMk/>
            <pc:sldMk cId="1743411325" sldId="388"/>
            <ac:grpSpMk id="3" creationId="{B6C5EF4C-A784-40A6-A815-7E4ED8329AD1}"/>
          </ac:grpSpMkLst>
        </pc:grpChg>
        <pc:grpChg chg="add del mod">
          <ac:chgData name="Atifa Amini" userId="cc2251fc-5054-49d0-a310-c7af879023f5" providerId="ADAL" clId="{D5E8D6FC-0592-436E-BD09-A47C02E4B00F}" dt="2020-02-13T15:38:19.196" v="116" actId="165"/>
          <ac:grpSpMkLst>
            <pc:docMk/>
            <pc:sldMk cId="1743411325" sldId="388"/>
            <ac:grpSpMk id="4" creationId="{27E3CA3C-77A0-4C8C-89F2-F8664F11D615}"/>
          </ac:grpSpMkLst>
        </pc:grpChg>
        <pc:grpChg chg="add del mod">
          <ac:chgData name="Atifa Amini" userId="cc2251fc-5054-49d0-a310-c7af879023f5" providerId="ADAL" clId="{D5E8D6FC-0592-436E-BD09-A47C02E4B00F}" dt="2020-02-13T15:38:08.807" v="106" actId="165"/>
          <ac:grpSpMkLst>
            <pc:docMk/>
            <pc:sldMk cId="1743411325" sldId="388"/>
            <ac:grpSpMk id="5" creationId="{56C77BAC-E482-48F3-A04B-58BAE7AF0F30}"/>
          </ac:grpSpMkLst>
        </pc:grpChg>
        <pc:grpChg chg="add mod">
          <ac:chgData name="Atifa Amini" userId="cc2251fc-5054-49d0-a310-c7af879023f5" providerId="ADAL" clId="{D5E8D6FC-0592-436E-BD09-A47C02E4B00F}" dt="2020-02-13T15:38:46.881" v="158" actId="164"/>
          <ac:grpSpMkLst>
            <pc:docMk/>
            <pc:sldMk cId="1743411325" sldId="388"/>
            <ac:grpSpMk id="6" creationId="{B9C6B321-A674-4772-9C57-5649D3BF81B8}"/>
          </ac:grpSpMkLst>
        </pc:grpChg>
        <pc:grpChg chg="add mod">
          <ac:chgData name="Atifa Amini" userId="cc2251fc-5054-49d0-a310-c7af879023f5" providerId="ADAL" clId="{D5E8D6FC-0592-436E-BD09-A47C02E4B00F}" dt="2020-02-13T15:38:44.898" v="157" actId="164"/>
          <ac:grpSpMkLst>
            <pc:docMk/>
            <pc:sldMk cId="1743411325" sldId="388"/>
            <ac:grpSpMk id="17" creationId="{B2F666D7-F65F-4E96-BB44-A81A70259439}"/>
          </ac:grpSpMkLst>
        </pc:grpChg>
        <pc:graphicFrameChg chg="del">
          <ac:chgData name="Atifa Amini" userId="cc2251fc-5054-49d0-a310-c7af879023f5" providerId="ADAL" clId="{D5E8D6FC-0592-436E-BD09-A47C02E4B00F}" dt="2020-02-13T15:35:15.328" v="31" actId="478"/>
          <ac:graphicFrameMkLst>
            <pc:docMk/>
            <pc:sldMk cId="1743411325" sldId="388"/>
            <ac:graphicFrameMk id="9" creationId="{8D4A8B02-61E4-4B05-9BE6-162995B4B1FF}"/>
          </ac:graphicFrameMkLst>
        </pc:graphicFrameChg>
        <pc:picChg chg="add del mod">
          <ac:chgData name="Atifa Amini" userId="cc2251fc-5054-49d0-a310-c7af879023f5" providerId="ADAL" clId="{D5E8D6FC-0592-436E-BD09-A47C02E4B00F}" dt="2020-02-13T15:44:30.371" v="503" actId="478"/>
          <ac:picMkLst>
            <pc:docMk/>
            <pc:sldMk cId="1743411325" sldId="388"/>
            <ac:picMk id="2" creationId="{C2CF8253-3815-42DD-B34E-7BB8264283F6}"/>
          </ac:picMkLst>
        </pc:picChg>
        <pc:picChg chg="add mod topLvl">
          <ac:chgData name="Atifa Amini" userId="cc2251fc-5054-49d0-a310-c7af879023f5" providerId="ADAL" clId="{D5E8D6FC-0592-436E-BD09-A47C02E4B00F}" dt="2020-02-13T15:40:59.574" v="248" actId="12788"/>
          <ac:picMkLst>
            <pc:docMk/>
            <pc:sldMk cId="1743411325" sldId="388"/>
            <ac:picMk id="11" creationId="{C9FE7159-795C-4F49-AA7D-DB8CE7F7E75A}"/>
          </ac:picMkLst>
        </pc:picChg>
        <pc:picChg chg="add mod topLvl">
          <ac:chgData name="Atifa Amini" userId="cc2251fc-5054-49d0-a310-c7af879023f5" providerId="ADAL" clId="{D5E8D6FC-0592-436E-BD09-A47C02E4B00F}" dt="2020-02-13T15:39:37.291" v="203" actId="555"/>
          <ac:picMkLst>
            <pc:docMk/>
            <pc:sldMk cId="1743411325" sldId="388"/>
            <ac:picMk id="12" creationId="{7E19A632-549B-48C8-ABDF-4068B31C01CA}"/>
          </ac:picMkLst>
        </pc:picChg>
        <pc:picChg chg="add mod topLvl">
          <ac:chgData name="Atifa Amini" userId="cc2251fc-5054-49d0-a310-c7af879023f5" providerId="ADAL" clId="{D5E8D6FC-0592-436E-BD09-A47C02E4B00F}" dt="2020-02-13T15:41:18.145" v="255" actId="12788"/>
          <ac:picMkLst>
            <pc:docMk/>
            <pc:sldMk cId="1743411325" sldId="388"/>
            <ac:picMk id="13" creationId="{7CE7DD9A-7BCD-4CED-8D59-EB14FB6BE73C}"/>
          </ac:picMkLst>
        </pc:picChg>
      </pc:sldChg>
      <pc:sldChg chg="delSp modSp add">
        <pc:chgData name="Atifa Amini" userId="cc2251fc-5054-49d0-a310-c7af879023f5" providerId="ADAL" clId="{D5E8D6FC-0592-436E-BD09-A47C02E4B00F}" dt="2020-02-14T08:34:00.865" v="2351" actId="404"/>
        <pc:sldMkLst>
          <pc:docMk/>
          <pc:sldMk cId="3300112343" sldId="389"/>
        </pc:sldMkLst>
        <pc:spChg chg="mod">
          <ac:chgData name="Atifa Amini" userId="cc2251fc-5054-49d0-a310-c7af879023f5" providerId="ADAL" clId="{D5E8D6FC-0592-436E-BD09-A47C02E4B00F}" dt="2020-02-14T08:34:00.865" v="2351" actId="404"/>
          <ac:spMkLst>
            <pc:docMk/>
            <pc:sldMk cId="3300112343" sldId="389"/>
            <ac:spMk id="19" creationId="{5252A847-DE45-4FA3-A1F8-EEBEB845FF8E}"/>
          </ac:spMkLst>
        </pc:spChg>
        <pc:picChg chg="del">
          <ac:chgData name="Atifa Amini" userId="cc2251fc-5054-49d0-a310-c7af879023f5" providerId="ADAL" clId="{D5E8D6FC-0592-436E-BD09-A47C02E4B00F}" dt="2020-02-13T15:44:28.374" v="502" actId="478"/>
          <ac:picMkLst>
            <pc:docMk/>
            <pc:sldMk cId="3300112343" sldId="389"/>
            <ac:picMk id="2" creationId="{C2CF8253-3815-42DD-B34E-7BB8264283F6}"/>
          </ac:picMkLst>
        </pc:picChg>
      </pc:sldChg>
      <pc:sldChg chg="modSp add">
        <pc:chgData name="Atifa Amini" userId="cc2251fc-5054-49d0-a310-c7af879023f5" providerId="ADAL" clId="{D5E8D6FC-0592-436E-BD09-A47C02E4B00F}" dt="2020-02-13T15:48:30.117" v="740" actId="207"/>
        <pc:sldMkLst>
          <pc:docMk/>
          <pc:sldMk cId="1868202211" sldId="390"/>
        </pc:sldMkLst>
        <pc:spChg chg="mod">
          <ac:chgData name="Atifa Amini" userId="cc2251fc-5054-49d0-a310-c7af879023f5" providerId="ADAL" clId="{D5E8D6FC-0592-436E-BD09-A47C02E4B00F}" dt="2020-02-13T15:48:16.926" v="727" actId="207"/>
          <ac:spMkLst>
            <pc:docMk/>
            <pc:sldMk cId="1868202211" sldId="390"/>
            <ac:spMk id="19" creationId="{5252A847-DE45-4FA3-A1F8-EEBEB845FF8E}"/>
          </ac:spMkLst>
        </pc:spChg>
        <pc:graphicFrameChg chg="modGraphic">
          <ac:chgData name="Atifa Amini" userId="cc2251fc-5054-49d0-a310-c7af879023f5" providerId="ADAL" clId="{D5E8D6FC-0592-436E-BD09-A47C02E4B00F}" dt="2020-02-13T15:48:30.117" v="740" actId="207"/>
          <ac:graphicFrameMkLst>
            <pc:docMk/>
            <pc:sldMk cId="1868202211" sldId="390"/>
            <ac:graphicFrameMk id="9" creationId="{8D4A8B02-61E4-4B05-9BE6-162995B4B1FF}"/>
          </ac:graphicFrameMkLst>
        </pc:graphicFrameChg>
      </pc:sldChg>
      <pc:sldChg chg="addSp delSp modSp add">
        <pc:chgData name="Atifa Amini" userId="cc2251fc-5054-49d0-a310-c7af879023f5" providerId="ADAL" clId="{D5E8D6FC-0592-436E-BD09-A47C02E4B00F}" dt="2020-02-14T08:37:27.682" v="2370" actId="478"/>
        <pc:sldMkLst>
          <pc:docMk/>
          <pc:sldMk cId="3849114353" sldId="391"/>
        </pc:sldMkLst>
        <pc:spChg chg="del">
          <ac:chgData name="Atifa Amini" userId="cc2251fc-5054-49d0-a310-c7af879023f5" providerId="ADAL" clId="{D5E8D6FC-0592-436E-BD09-A47C02E4B00F}" dt="2020-02-13T15:48:49.595" v="743" actId="478"/>
          <ac:spMkLst>
            <pc:docMk/>
            <pc:sldMk cId="3849114353" sldId="391"/>
            <ac:spMk id="2" creationId="{41D1EA5D-9021-4CBF-AD42-507D1F88DCF9}"/>
          </ac:spMkLst>
        </pc:spChg>
        <pc:spChg chg="add mod">
          <ac:chgData name="Atifa Amini" userId="cc2251fc-5054-49d0-a310-c7af879023f5" providerId="ADAL" clId="{D5E8D6FC-0592-436E-BD09-A47C02E4B00F}" dt="2020-02-13T15:53:39.595" v="943" actId="164"/>
          <ac:spMkLst>
            <pc:docMk/>
            <pc:sldMk cId="3849114353" sldId="391"/>
            <ac:spMk id="13" creationId="{A8526954-034F-4C8F-8A25-E74F4E360291}"/>
          </ac:spMkLst>
        </pc:spChg>
        <pc:spChg chg="add mod">
          <ac:chgData name="Atifa Amini" userId="cc2251fc-5054-49d0-a310-c7af879023f5" providerId="ADAL" clId="{D5E8D6FC-0592-436E-BD09-A47C02E4B00F}" dt="2020-02-13T15:53:38.507" v="942" actId="164"/>
          <ac:spMkLst>
            <pc:docMk/>
            <pc:sldMk cId="3849114353" sldId="391"/>
            <ac:spMk id="16" creationId="{000965C4-0A9E-4576-A03C-38F749A7A4D4}"/>
          </ac:spMkLst>
        </pc:spChg>
        <pc:spChg chg="add mod">
          <ac:chgData name="Atifa Amini" userId="cc2251fc-5054-49d0-a310-c7af879023f5" providerId="ADAL" clId="{D5E8D6FC-0592-436E-BD09-A47C02E4B00F}" dt="2020-02-13T15:53:37.677" v="941" actId="164"/>
          <ac:spMkLst>
            <pc:docMk/>
            <pc:sldMk cId="3849114353" sldId="391"/>
            <ac:spMk id="17" creationId="{DDAD66F0-2EAD-4736-8F6B-0DE4F6F472C0}"/>
          </ac:spMkLst>
        </pc:spChg>
        <pc:spChg chg="mod">
          <ac:chgData name="Atifa Amini" userId="cc2251fc-5054-49d0-a310-c7af879023f5" providerId="ADAL" clId="{D5E8D6FC-0592-436E-BD09-A47C02E4B00F}" dt="2020-02-13T15:52:19.294" v="894" actId="20577"/>
          <ac:spMkLst>
            <pc:docMk/>
            <pc:sldMk cId="3849114353" sldId="391"/>
            <ac:spMk id="19" creationId="{5252A847-DE45-4FA3-A1F8-EEBEB845FF8E}"/>
          </ac:spMkLst>
        </pc:spChg>
        <pc:grpChg chg="add del mod">
          <ac:chgData name="Atifa Amini" userId="cc2251fc-5054-49d0-a310-c7af879023f5" providerId="ADAL" clId="{D5E8D6FC-0592-436E-BD09-A47C02E4B00F}" dt="2020-02-14T08:37:27.682" v="2370" actId="478"/>
          <ac:grpSpMkLst>
            <pc:docMk/>
            <pc:sldMk cId="3849114353" sldId="391"/>
            <ac:grpSpMk id="3" creationId="{631ABFDE-2054-4033-B2B7-877BFF10BE20}"/>
          </ac:grpSpMkLst>
        </pc:grpChg>
        <pc:grpChg chg="add del mod">
          <ac:chgData name="Atifa Amini" userId="cc2251fc-5054-49d0-a310-c7af879023f5" providerId="ADAL" clId="{D5E8D6FC-0592-436E-BD09-A47C02E4B00F}" dt="2020-02-14T08:37:27.682" v="2370" actId="478"/>
          <ac:grpSpMkLst>
            <pc:docMk/>
            <pc:sldMk cId="3849114353" sldId="391"/>
            <ac:grpSpMk id="4" creationId="{2E8056D1-CB46-4EB1-9534-8AE54729C136}"/>
          </ac:grpSpMkLst>
        </pc:grpChg>
        <pc:grpChg chg="add del mod">
          <ac:chgData name="Atifa Amini" userId="cc2251fc-5054-49d0-a310-c7af879023f5" providerId="ADAL" clId="{D5E8D6FC-0592-436E-BD09-A47C02E4B00F}" dt="2020-02-14T08:37:27.682" v="2370" actId="478"/>
          <ac:grpSpMkLst>
            <pc:docMk/>
            <pc:sldMk cId="3849114353" sldId="391"/>
            <ac:grpSpMk id="5" creationId="{8BCFE516-1BA7-45D9-B1C0-60824DDBD0D7}"/>
          </ac:grpSpMkLst>
        </pc:grpChg>
        <pc:grpChg chg="add del">
          <ac:chgData name="Atifa Amini" userId="cc2251fc-5054-49d0-a310-c7af879023f5" providerId="ADAL" clId="{D5E8D6FC-0592-436E-BD09-A47C02E4B00F}" dt="2020-02-14T08:37:27.282" v="2369"/>
          <ac:grpSpMkLst>
            <pc:docMk/>
            <pc:sldMk cId="3849114353" sldId="391"/>
            <ac:grpSpMk id="21" creationId="{C9A39A1B-17E7-4C44-B2E2-9F1D49C33550}"/>
          </ac:grpSpMkLst>
        </pc:grpChg>
        <pc:grpChg chg="add del">
          <ac:chgData name="Atifa Amini" userId="cc2251fc-5054-49d0-a310-c7af879023f5" providerId="ADAL" clId="{D5E8D6FC-0592-436E-BD09-A47C02E4B00F}" dt="2020-02-14T08:37:27.282" v="2369"/>
          <ac:grpSpMkLst>
            <pc:docMk/>
            <pc:sldMk cId="3849114353" sldId="391"/>
            <ac:grpSpMk id="24" creationId="{B9648099-4E5E-4EBC-98E2-FE7772728633}"/>
          </ac:grpSpMkLst>
        </pc:grpChg>
        <pc:grpChg chg="add del">
          <ac:chgData name="Atifa Amini" userId="cc2251fc-5054-49d0-a310-c7af879023f5" providerId="ADAL" clId="{D5E8D6FC-0592-436E-BD09-A47C02E4B00F}" dt="2020-02-14T08:37:27.282" v="2369"/>
          <ac:grpSpMkLst>
            <pc:docMk/>
            <pc:sldMk cId="3849114353" sldId="391"/>
            <ac:grpSpMk id="27" creationId="{4AC89BDA-8797-4F31-9F35-EEA21D719C48}"/>
          </ac:grpSpMkLst>
        </pc:grpChg>
        <pc:graphicFrameChg chg="del">
          <ac:chgData name="Atifa Amini" userId="cc2251fc-5054-49d0-a310-c7af879023f5" providerId="ADAL" clId="{D5E8D6FC-0592-436E-BD09-A47C02E4B00F}" dt="2020-02-13T15:48:49.595" v="743" actId="478"/>
          <ac:graphicFrameMkLst>
            <pc:docMk/>
            <pc:sldMk cId="3849114353" sldId="391"/>
            <ac:graphicFrameMk id="9" creationId="{8D4A8B02-61E4-4B05-9BE6-162995B4B1FF}"/>
          </ac:graphicFrameMkLst>
        </pc:graphicFrameChg>
        <pc:graphicFrameChg chg="add mod modGraphic">
          <ac:chgData name="Atifa Amini" userId="cc2251fc-5054-49d0-a310-c7af879023f5" providerId="ADAL" clId="{D5E8D6FC-0592-436E-BD09-A47C02E4B00F}" dt="2020-02-13T15:55:15.227" v="1051" actId="20577"/>
          <ac:graphicFrameMkLst>
            <pc:docMk/>
            <pc:sldMk cId="3849114353" sldId="391"/>
            <ac:graphicFrameMk id="20" creationId="{7823B876-5ADC-479F-950A-A6FCEBF9E00E}"/>
          </ac:graphicFrameMkLst>
        </pc:graphicFrameChg>
        <pc:picChg chg="add del mod">
          <ac:chgData name="Atifa Amini" userId="cc2251fc-5054-49d0-a310-c7af879023f5" providerId="ADAL" clId="{D5E8D6FC-0592-436E-BD09-A47C02E4B00F}" dt="2020-02-13T15:51:00.894" v="839" actId="478"/>
          <ac:picMkLst>
            <pc:docMk/>
            <pc:sldMk cId="3849114353" sldId="391"/>
            <ac:picMk id="10" creationId="{9B20BC85-AC8B-40D4-AA29-320E64111392}"/>
          </ac:picMkLst>
        </pc:picChg>
        <pc:picChg chg="add mod">
          <ac:chgData name="Atifa Amini" userId="cc2251fc-5054-49d0-a310-c7af879023f5" providerId="ADAL" clId="{D5E8D6FC-0592-436E-BD09-A47C02E4B00F}" dt="2020-02-13T15:53:37.677" v="941" actId="164"/>
          <ac:picMkLst>
            <pc:docMk/>
            <pc:sldMk cId="3849114353" sldId="391"/>
            <ac:picMk id="11" creationId="{DAFD114C-53E1-4BCF-81D7-2BD32ACBF032}"/>
          </ac:picMkLst>
        </pc:picChg>
        <pc:picChg chg="add mod">
          <ac:chgData name="Atifa Amini" userId="cc2251fc-5054-49d0-a310-c7af879023f5" providerId="ADAL" clId="{D5E8D6FC-0592-436E-BD09-A47C02E4B00F}" dt="2020-02-13T15:53:38.507" v="942" actId="164"/>
          <ac:picMkLst>
            <pc:docMk/>
            <pc:sldMk cId="3849114353" sldId="391"/>
            <ac:picMk id="12" creationId="{0AB45042-435C-4C8C-AA37-8C40D170A1E2}"/>
          </ac:picMkLst>
        </pc:picChg>
        <pc:picChg chg="add del mod">
          <ac:chgData name="Atifa Amini" userId="cc2251fc-5054-49d0-a310-c7af879023f5" providerId="ADAL" clId="{D5E8D6FC-0592-436E-BD09-A47C02E4B00F}" dt="2020-02-13T15:50:59.881" v="838" actId="21"/>
          <ac:picMkLst>
            <pc:docMk/>
            <pc:sldMk cId="3849114353" sldId="391"/>
            <ac:picMk id="14" creationId="{29DD3D6A-C8C8-4C57-AE51-F99381E21B78}"/>
          </ac:picMkLst>
        </pc:picChg>
        <pc:picChg chg="add mod">
          <ac:chgData name="Atifa Amini" userId="cc2251fc-5054-49d0-a310-c7af879023f5" providerId="ADAL" clId="{D5E8D6FC-0592-436E-BD09-A47C02E4B00F}" dt="2020-02-13T15:53:39.595" v="943" actId="164"/>
          <ac:picMkLst>
            <pc:docMk/>
            <pc:sldMk cId="3849114353" sldId="391"/>
            <ac:picMk id="15" creationId="{848DB951-F176-486E-B5D5-ED918FAA88E1}"/>
          </ac:picMkLst>
        </pc:picChg>
      </pc:sldChg>
      <pc:sldChg chg="modSp add">
        <pc:chgData name="Atifa Amini" userId="cc2251fc-5054-49d0-a310-c7af879023f5" providerId="ADAL" clId="{D5E8D6FC-0592-436E-BD09-A47C02E4B00F}" dt="2020-02-14T08:37:37.074" v="2380" actId="20577"/>
        <pc:sldMkLst>
          <pc:docMk/>
          <pc:sldMk cId="3785587726" sldId="392"/>
        </pc:sldMkLst>
        <pc:spChg chg="mod">
          <ac:chgData name="Atifa Amini" userId="cc2251fc-5054-49d0-a310-c7af879023f5" providerId="ADAL" clId="{D5E8D6FC-0592-436E-BD09-A47C02E4B00F}" dt="2020-02-14T08:37:37.074" v="2380" actId="20577"/>
          <ac:spMkLst>
            <pc:docMk/>
            <pc:sldMk cId="3785587726" sldId="392"/>
            <ac:spMk id="13" creationId="{A8526954-034F-4C8F-8A25-E74F4E360291}"/>
          </ac:spMkLst>
        </pc:spChg>
        <pc:spChg chg="mod">
          <ac:chgData name="Atifa Amini" userId="cc2251fc-5054-49d0-a310-c7af879023f5" providerId="ADAL" clId="{D5E8D6FC-0592-436E-BD09-A47C02E4B00F}" dt="2020-02-14T08:37:36.305" v="2378" actId="20577"/>
          <ac:spMkLst>
            <pc:docMk/>
            <pc:sldMk cId="3785587726" sldId="392"/>
            <ac:spMk id="16" creationId="{000965C4-0A9E-4576-A03C-38F749A7A4D4}"/>
          </ac:spMkLst>
        </pc:spChg>
        <pc:spChg chg="mod">
          <ac:chgData name="Atifa Amini" userId="cc2251fc-5054-49d0-a310-c7af879023f5" providerId="ADAL" clId="{D5E8D6FC-0592-436E-BD09-A47C02E4B00F}" dt="2020-02-14T08:37:35.420" v="2376" actId="20577"/>
          <ac:spMkLst>
            <pc:docMk/>
            <pc:sldMk cId="3785587726" sldId="392"/>
            <ac:spMk id="17" creationId="{DDAD66F0-2EAD-4736-8F6B-0DE4F6F472C0}"/>
          </ac:spMkLst>
        </pc:spChg>
        <pc:spChg chg="mod">
          <ac:chgData name="Atifa Amini" userId="cc2251fc-5054-49d0-a310-c7af879023f5" providerId="ADAL" clId="{D5E8D6FC-0592-436E-BD09-A47C02E4B00F}" dt="2020-02-13T15:56:04.262" v="1115" actId="207"/>
          <ac:spMkLst>
            <pc:docMk/>
            <pc:sldMk cId="3785587726" sldId="392"/>
            <ac:spMk id="19" creationId="{5252A847-DE45-4FA3-A1F8-EEBEB845FF8E}"/>
          </ac:spMkLst>
        </pc:spChg>
      </pc:sldChg>
      <pc:sldChg chg="modSp add">
        <pc:chgData name="Atifa Amini" userId="cc2251fc-5054-49d0-a310-c7af879023f5" providerId="ADAL" clId="{D5E8D6FC-0592-436E-BD09-A47C02E4B00F}" dt="2020-02-13T16:27:04.377" v="2289" actId="20577"/>
        <pc:sldMkLst>
          <pc:docMk/>
          <pc:sldMk cId="256592585" sldId="393"/>
        </pc:sldMkLst>
        <pc:spChg chg="mod">
          <ac:chgData name="Atifa Amini" userId="cc2251fc-5054-49d0-a310-c7af879023f5" providerId="ADAL" clId="{D5E8D6FC-0592-436E-BD09-A47C02E4B00F}" dt="2020-02-13T16:27:04.377" v="2289" actId="20577"/>
          <ac:spMkLst>
            <pc:docMk/>
            <pc:sldMk cId="256592585" sldId="393"/>
            <ac:spMk id="19" creationId="{5252A847-DE45-4FA3-A1F8-EEBEB845FF8E}"/>
          </ac:spMkLst>
        </pc:spChg>
      </pc:sldChg>
      <pc:sldChg chg="addSp delSp modSp add">
        <pc:chgData name="Atifa Amini" userId="cc2251fc-5054-49d0-a310-c7af879023f5" providerId="ADAL" clId="{D5E8D6FC-0592-436E-BD09-A47C02E4B00F}" dt="2020-02-13T16:27:46.414" v="2299" actId="6549"/>
        <pc:sldMkLst>
          <pc:docMk/>
          <pc:sldMk cId="3780494503" sldId="394"/>
        </pc:sldMkLst>
        <pc:spChg chg="del">
          <ac:chgData name="Atifa Amini" userId="cc2251fc-5054-49d0-a310-c7af879023f5" providerId="ADAL" clId="{D5E8D6FC-0592-436E-BD09-A47C02E4B00F}" dt="2020-02-13T15:58:37.963" v="1211" actId="478"/>
          <ac:spMkLst>
            <pc:docMk/>
            <pc:sldMk cId="3780494503" sldId="394"/>
            <ac:spMk id="10" creationId="{68506CCC-C633-4A08-BFF2-CC679D3759C4}"/>
          </ac:spMkLst>
        </pc:spChg>
        <pc:spChg chg="del">
          <ac:chgData name="Atifa Amini" userId="cc2251fc-5054-49d0-a310-c7af879023f5" providerId="ADAL" clId="{D5E8D6FC-0592-436E-BD09-A47C02E4B00F}" dt="2020-02-13T15:58:37.963" v="1211" actId="478"/>
          <ac:spMkLst>
            <pc:docMk/>
            <pc:sldMk cId="3780494503" sldId="394"/>
            <ac:spMk id="11" creationId="{A167C976-16CC-4E17-970D-5565232FEE3B}"/>
          </ac:spMkLst>
        </pc:spChg>
        <pc:spChg chg="del">
          <ac:chgData name="Atifa Amini" userId="cc2251fc-5054-49d0-a310-c7af879023f5" providerId="ADAL" clId="{D5E8D6FC-0592-436E-BD09-A47C02E4B00F}" dt="2020-02-13T15:58:37.963" v="1211" actId="478"/>
          <ac:spMkLst>
            <pc:docMk/>
            <pc:sldMk cId="3780494503" sldId="394"/>
            <ac:spMk id="12" creationId="{167C4717-F2D4-42D7-B398-087DAE80E92C}"/>
          </ac:spMkLst>
        </pc:spChg>
        <pc:spChg chg="add mod">
          <ac:chgData name="Atifa Amini" userId="cc2251fc-5054-49d0-a310-c7af879023f5" providerId="ADAL" clId="{D5E8D6FC-0592-436E-BD09-A47C02E4B00F}" dt="2020-02-13T16:00:50.264" v="1266" actId="20577"/>
          <ac:spMkLst>
            <pc:docMk/>
            <pc:sldMk cId="3780494503" sldId="394"/>
            <ac:spMk id="13" creationId="{93D00AB4-5BB9-47E5-BE7F-BA478C51EA1A}"/>
          </ac:spMkLst>
        </pc:spChg>
        <pc:spChg chg="add mod">
          <ac:chgData name="Atifa Amini" userId="cc2251fc-5054-49d0-a310-c7af879023f5" providerId="ADAL" clId="{D5E8D6FC-0592-436E-BD09-A47C02E4B00F}" dt="2020-02-13T16:03:59.587" v="1271" actId="20577"/>
          <ac:spMkLst>
            <pc:docMk/>
            <pc:sldMk cId="3780494503" sldId="394"/>
            <ac:spMk id="14" creationId="{2D32D0F3-3935-4D71-92AA-53CE62ABAAFF}"/>
          </ac:spMkLst>
        </pc:spChg>
        <pc:spChg chg="add mod">
          <ac:chgData name="Atifa Amini" userId="cc2251fc-5054-49d0-a310-c7af879023f5" providerId="ADAL" clId="{D5E8D6FC-0592-436E-BD09-A47C02E4B00F}" dt="2020-02-13T16:04:12.485" v="1278" actId="20577"/>
          <ac:spMkLst>
            <pc:docMk/>
            <pc:sldMk cId="3780494503" sldId="394"/>
            <ac:spMk id="15" creationId="{BE57F9D0-753D-40B9-8175-125CD9F88D9D}"/>
          </ac:spMkLst>
        </pc:spChg>
        <pc:spChg chg="mod">
          <ac:chgData name="Atifa Amini" userId="cc2251fc-5054-49d0-a310-c7af879023f5" providerId="ADAL" clId="{D5E8D6FC-0592-436E-BD09-A47C02E4B00F}" dt="2020-02-13T15:59:18.468" v="1222" actId="20577"/>
          <ac:spMkLst>
            <pc:docMk/>
            <pc:sldMk cId="3780494503" sldId="394"/>
            <ac:spMk id="19" creationId="{5252A847-DE45-4FA3-A1F8-EEBEB845FF8E}"/>
          </ac:spMkLst>
        </pc:spChg>
        <pc:graphicFrameChg chg="add del mod modGraphic">
          <ac:chgData name="Atifa Amini" userId="cc2251fc-5054-49d0-a310-c7af879023f5" providerId="ADAL" clId="{D5E8D6FC-0592-436E-BD09-A47C02E4B00F}" dt="2020-02-13T16:27:35.519" v="2295" actId="478"/>
          <ac:graphicFrameMkLst>
            <pc:docMk/>
            <pc:sldMk cId="3780494503" sldId="394"/>
            <ac:graphicFrameMk id="9" creationId="{E7EDF694-AEFC-44A2-A02D-78362FD72154}"/>
          </ac:graphicFrameMkLst>
        </pc:graphicFrameChg>
        <pc:graphicFrameChg chg="add modGraphic">
          <ac:chgData name="Atifa Amini" userId="cc2251fc-5054-49d0-a310-c7af879023f5" providerId="ADAL" clId="{D5E8D6FC-0592-436E-BD09-A47C02E4B00F}" dt="2020-02-13T16:27:46.414" v="2299" actId="6549"/>
          <ac:graphicFrameMkLst>
            <pc:docMk/>
            <pc:sldMk cId="3780494503" sldId="394"/>
            <ac:graphicFrameMk id="16" creationId="{945BFFBC-D538-4C48-A9E6-59335360B7DF}"/>
          </ac:graphicFrameMkLst>
        </pc:graphicFrameChg>
      </pc:sldChg>
      <pc:sldChg chg="modSp add">
        <pc:chgData name="Atifa Amini" userId="cc2251fc-5054-49d0-a310-c7af879023f5" providerId="ADAL" clId="{D5E8D6FC-0592-436E-BD09-A47C02E4B00F}" dt="2020-02-13T16:27:27.624" v="2294" actId="12788"/>
        <pc:sldMkLst>
          <pc:docMk/>
          <pc:sldMk cId="1256720130" sldId="395"/>
        </pc:sldMkLst>
        <pc:spChg chg="mod">
          <ac:chgData name="Atifa Amini" userId="cc2251fc-5054-49d0-a310-c7af879023f5" providerId="ADAL" clId="{D5E8D6FC-0592-436E-BD09-A47C02E4B00F}" dt="2020-02-13T16:27:27.624" v="2294" actId="12788"/>
          <ac:spMkLst>
            <pc:docMk/>
            <pc:sldMk cId="1256720130" sldId="395"/>
            <ac:spMk id="19" creationId="{5252A847-DE45-4FA3-A1F8-EEBEB845FF8E}"/>
          </ac:spMkLst>
        </pc:spChg>
        <pc:graphicFrameChg chg="mod modGraphic">
          <ac:chgData name="Atifa Amini" userId="cc2251fc-5054-49d0-a310-c7af879023f5" providerId="ADAL" clId="{D5E8D6FC-0592-436E-BD09-A47C02E4B00F}" dt="2020-02-13T16:27:27.624" v="2294" actId="12788"/>
          <ac:graphicFrameMkLst>
            <pc:docMk/>
            <pc:sldMk cId="1256720130" sldId="395"/>
            <ac:graphicFrameMk id="9" creationId="{E7EDF694-AEFC-44A2-A02D-78362FD72154}"/>
          </ac:graphicFrameMkLst>
        </pc:graphicFrameChg>
      </pc:sldChg>
      <pc:sldChg chg="modSp add">
        <pc:chgData name="Atifa Amini" userId="cc2251fc-5054-49d0-a310-c7af879023f5" providerId="ADAL" clId="{D5E8D6FC-0592-436E-BD09-A47C02E4B00F}" dt="2020-02-13T16:13:44.872" v="1460" actId="404"/>
        <pc:sldMkLst>
          <pc:docMk/>
          <pc:sldMk cId="1090581183" sldId="396"/>
        </pc:sldMkLst>
        <pc:spChg chg="mod">
          <ac:chgData name="Atifa Amini" userId="cc2251fc-5054-49d0-a310-c7af879023f5" providerId="ADAL" clId="{D5E8D6FC-0592-436E-BD09-A47C02E4B00F}" dt="2020-02-13T16:13:44.872" v="1460" actId="404"/>
          <ac:spMkLst>
            <pc:docMk/>
            <pc:sldMk cId="1090581183" sldId="396"/>
            <ac:spMk id="19" creationId="{5252A847-DE45-4FA3-A1F8-EEBEB845FF8E}"/>
          </ac:spMkLst>
        </pc:spChg>
      </pc:sldChg>
      <pc:sldChg chg="addSp delSp modSp add">
        <pc:chgData name="Atifa Amini" userId="cc2251fc-5054-49d0-a310-c7af879023f5" providerId="ADAL" clId="{D5E8D6FC-0592-436E-BD09-A47C02E4B00F}" dt="2020-02-13T16:28:23.073" v="2309" actId="20577"/>
        <pc:sldMkLst>
          <pc:docMk/>
          <pc:sldMk cId="882394173" sldId="397"/>
        </pc:sldMkLst>
        <pc:spChg chg="mod">
          <ac:chgData name="Atifa Amini" userId="cc2251fc-5054-49d0-a310-c7af879023f5" providerId="ADAL" clId="{D5E8D6FC-0592-436E-BD09-A47C02E4B00F}" dt="2020-02-13T16:16:58.194" v="1611" actId="20577"/>
          <ac:spMkLst>
            <pc:docMk/>
            <pc:sldMk cId="882394173" sldId="397"/>
            <ac:spMk id="10" creationId="{2EC9A229-916D-451B-99B4-0386BC374FCB}"/>
          </ac:spMkLst>
        </pc:spChg>
        <pc:spChg chg="del">
          <ac:chgData name="Atifa Amini" userId="cc2251fc-5054-49d0-a310-c7af879023f5" providerId="ADAL" clId="{D5E8D6FC-0592-436E-BD09-A47C02E4B00F}" dt="2020-02-13T16:16:12.946" v="1585" actId="478"/>
          <ac:spMkLst>
            <pc:docMk/>
            <pc:sldMk cId="882394173" sldId="397"/>
            <ac:spMk id="15" creationId="{F3E8CD05-84B1-4E58-89C7-0D9FF46058AB}"/>
          </ac:spMkLst>
        </pc:spChg>
        <pc:spChg chg="del">
          <ac:chgData name="Atifa Amini" userId="cc2251fc-5054-49d0-a310-c7af879023f5" providerId="ADAL" clId="{D5E8D6FC-0592-436E-BD09-A47C02E4B00F}" dt="2020-02-13T16:14:54.010" v="1544" actId="478"/>
          <ac:spMkLst>
            <pc:docMk/>
            <pc:sldMk cId="882394173" sldId="397"/>
            <ac:spMk id="16" creationId="{9792463A-8AF2-4EC1-80A2-64CD88F735E1}"/>
          </ac:spMkLst>
        </pc:spChg>
        <pc:spChg chg="mod">
          <ac:chgData name="Atifa Amini" userId="cc2251fc-5054-49d0-a310-c7af879023f5" providerId="ADAL" clId="{D5E8D6FC-0592-436E-BD09-A47C02E4B00F}" dt="2020-02-13T16:28:23.073" v="2309" actId="20577"/>
          <ac:spMkLst>
            <pc:docMk/>
            <pc:sldMk cId="882394173" sldId="397"/>
            <ac:spMk id="19" creationId="{5252A847-DE45-4FA3-A1F8-EEBEB845FF8E}"/>
          </ac:spMkLst>
        </pc:spChg>
        <pc:spChg chg="mod">
          <ac:chgData name="Atifa Amini" userId="cc2251fc-5054-49d0-a310-c7af879023f5" providerId="ADAL" clId="{D5E8D6FC-0592-436E-BD09-A47C02E4B00F}" dt="2020-02-13T16:15:59.103" v="1581" actId="1037"/>
          <ac:spMkLst>
            <pc:docMk/>
            <pc:sldMk cId="882394173" sldId="397"/>
            <ac:spMk id="20" creationId="{D2CD18C8-F9D5-408F-BD35-274CE9774940}"/>
          </ac:spMkLst>
        </pc:spChg>
        <pc:spChg chg="del">
          <ac:chgData name="Atifa Amini" userId="cc2251fc-5054-49d0-a310-c7af879023f5" providerId="ADAL" clId="{D5E8D6FC-0592-436E-BD09-A47C02E4B00F}" dt="2020-02-13T16:14:54.010" v="1544" actId="478"/>
          <ac:spMkLst>
            <pc:docMk/>
            <pc:sldMk cId="882394173" sldId="397"/>
            <ac:spMk id="21" creationId="{E6E8BE95-F925-425B-9CA6-385A28AB15B6}"/>
          </ac:spMkLst>
        </pc:spChg>
        <pc:spChg chg="mod">
          <ac:chgData name="Atifa Amini" userId="cc2251fc-5054-49d0-a310-c7af879023f5" providerId="ADAL" clId="{D5E8D6FC-0592-436E-BD09-A47C02E4B00F}" dt="2020-02-13T16:18:06.567" v="1684" actId="12788"/>
          <ac:spMkLst>
            <pc:docMk/>
            <pc:sldMk cId="882394173" sldId="397"/>
            <ac:spMk id="23" creationId="{78E5EC19-6C01-473C-9586-E46F9BF568F2}"/>
          </ac:spMkLst>
        </pc:spChg>
        <pc:spChg chg="add mod">
          <ac:chgData name="Atifa Amini" userId="cc2251fc-5054-49d0-a310-c7af879023f5" providerId="ADAL" clId="{D5E8D6FC-0592-436E-BD09-A47C02E4B00F}" dt="2020-02-13T16:16:33.044" v="1592" actId="20577"/>
          <ac:spMkLst>
            <pc:docMk/>
            <pc:sldMk cId="882394173" sldId="397"/>
            <ac:spMk id="26" creationId="{61D66F71-B0C7-4A79-8929-CC5C415E797B}"/>
          </ac:spMkLst>
        </pc:spChg>
        <pc:picChg chg="del mod">
          <ac:chgData name="Atifa Amini" userId="cc2251fc-5054-49d0-a310-c7af879023f5" providerId="ADAL" clId="{D5E8D6FC-0592-436E-BD09-A47C02E4B00F}" dt="2020-02-13T16:15:43.602" v="1565" actId="478"/>
          <ac:picMkLst>
            <pc:docMk/>
            <pc:sldMk cId="882394173" sldId="397"/>
            <ac:picMk id="11" creationId="{C9FE7159-795C-4F49-AA7D-DB8CE7F7E75A}"/>
          </ac:picMkLst>
        </pc:picChg>
        <pc:picChg chg="del mod">
          <ac:chgData name="Atifa Amini" userId="cc2251fc-5054-49d0-a310-c7af879023f5" providerId="ADAL" clId="{D5E8D6FC-0592-436E-BD09-A47C02E4B00F}" dt="2020-02-13T16:16:24.906" v="1588" actId="478"/>
          <ac:picMkLst>
            <pc:docMk/>
            <pc:sldMk cId="882394173" sldId="397"/>
            <ac:picMk id="12" creationId="{7E19A632-549B-48C8-ABDF-4068B31C01CA}"/>
          </ac:picMkLst>
        </pc:picChg>
        <pc:picChg chg="del">
          <ac:chgData name="Atifa Amini" userId="cc2251fc-5054-49d0-a310-c7af879023f5" providerId="ADAL" clId="{D5E8D6FC-0592-436E-BD09-A47C02E4B00F}" dt="2020-02-13T16:14:54.010" v="1544" actId="478"/>
          <ac:picMkLst>
            <pc:docMk/>
            <pc:sldMk cId="882394173" sldId="397"/>
            <ac:picMk id="13" creationId="{7CE7DD9A-7BCD-4CED-8D59-EB14FB6BE73C}"/>
          </ac:picMkLst>
        </pc:picChg>
        <pc:picChg chg="add del mod">
          <ac:chgData name="Atifa Amini" userId="cc2251fc-5054-49d0-a310-c7af879023f5" providerId="ADAL" clId="{D5E8D6FC-0592-436E-BD09-A47C02E4B00F}" dt="2020-02-13T16:15:42.601" v="1564" actId="21"/>
          <ac:picMkLst>
            <pc:docMk/>
            <pc:sldMk cId="882394173" sldId="397"/>
            <ac:picMk id="17" creationId="{026F0AE0-04B4-46C1-84B6-2CC8A5CCE03B}"/>
          </ac:picMkLst>
        </pc:picChg>
        <pc:picChg chg="add mod">
          <ac:chgData name="Atifa Amini" userId="cc2251fc-5054-49d0-a310-c7af879023f5" providerId="ADAL" clId="{D5E8D6FC-0592-436E-BD09-A47C02E4B00F}" dt="2020-02-13T16:18:06.567" v="1684" actId="12788"/>
          <ac:picMkLst>
            <pc:docMk/>
            <pc:sldMk cId="882394173" sldId="397"/>
            <ac:picMk id="22" creationId="{1D497273-D143-4D90-AF08-34839A3DF87A}"/>
          </ac:picMkLst>
        </pc:picChg>
        <pc:picChg chg="add del">
          <ac:chgData name="Atifa Amini" userId="cc2251fc-5054-49d0-a310-c7af879023f5" providerId="ADAL" clId="{D5E8D6FC-0592-436E-BD09-A47C02E4B00F}" dt="2020-02-13T16:15:45.460" v="1567"/>
          <ac:picMkLst>
            <pc:docMk/>
            <pc:sldMk cId="882394173" sldId="397"/>
            <ac:picMk id="24" creationId="{D12D7517-899D-43A8-9902-EE25B8267D5A}"/>
          </ac:picMkLst>
        </pc:picChg>
        <pc:picChg chg="add mod">
          <ac:chgData name="Atifa Amini" userId="cc2251fc-5054-49d0-a310-c7af879023f5" providerId="ADAL" clId="{D5E8D6FC-0592-436E-BD09-A47C02E4B00F}" dt="2020-02-13T16:15:59.103" v="1581" actId="1037"/>
          <ac:picMkLst>
            <pc:docMk/>
            <pc:sldMk cId="882394173" sldId="397"/>
            <ac:picMk id="25" creationId="{1854FD32-F1D9-4DFE-A87D-6BFCA78977C8}"/>
          </ac:picMkLst>
        </pc:picChg>
      </pc:sldChg>
      <pc:sldChg chg="addSp delSp modSp add">
        <pc:chgData name="Atifa Amini" userId="cc2251fc-5054-49d0-a310-c7af879023f5" providerId="ADAL" clId="{D5E8D6FC-0592-436E-BD09-A47C02E4B00F}" dt="2020-02-13T16:28:16.820" v="2307" actId="20577"/>
        <pc:sldMkLst>
          <pc:docMk/>
          <pc:sldMk cId="3324379872" sldId="398"/>
        </pc:sldMkLst>
        <pc:spChg chg="add">
          <ac:chgData name="Atifa Amini" userId="cc2251fc-5054-49d0-a310-c7af879023f5" providerId="ADAL" clId="{D5E8D6FC-0592-436E-BD09-A47C02E4B00F}" dt="2020-02-13T16:18:11.326" v="1686"/>
          <ac:spMkLst>
            <pc:docMk/>
            <pc:sldMk cId="3324379872" sldId="398"/>
            <ac:spMk id="12" creationId="{E898F235-CF1D-4669-97B3-D1B2CD7ECD89}"/>
          </ac:spMkLst>
        </pc:spChg>
        <pc:spChg chg="mod">
          <ac:chgData name="Atifa Amini" userId="cc2251fc-5054-49d0-a310-c7af879023f5" providerId="ADAL" clId="{D5E8D6FC-0592-436E-BD09-A47C02E4B00F}" dt="2020-02-13T16:28:16.820" v="2307" actId="20577"/>
          <ac:spMkLst>
            <pc:docMk/>
            <pc:sldMk cId="3324379872" sldId="398"/>
            <ac:spMk id="19" creationId="{5252A847-DE45-4FA3-A1F8-EEBEB845FF8E}"/>
          </ac:spMkLst>
        </pc:spChg>
        <pc:spChg chg="del">
          <ac:chgData name="Atifa Amini" userId="cc2251fc-5054-49d0-a310-c7af879023f5" providerId="ADAL" clId="{D5E8D6FC-0592-436E-BD09-A47C02E4B00F}" dt="2020-02-13T16:18:10.633" v="1685" actId="478"/>
          <ac:spMkLst>
            <pc:docMk/>
            <pc:sldMk cId="3324379872" sldId="398"/>
            <ac:spMk id="23" creationId="{78E5EC19-6C01-473C-9586-E46F9BF568F2}"/>
          </ac:spMkLst>
        </pc:spChg>
        <pc:picChg chg="add">
          <ac:chgData name="Atifa Amini" userId="cc2251fc-5054-49d0-a310-c7af879023f5" providerId="ADAL" clId="{D5E8D6FC-0592-436E-BD09-A47C02E4B00F}" dt="2020-02-13T16:18:11.326" v="1686"/>
          <ac:picMkLst>
            <pc:docMk/>
            <pc:sldMk cId="3324379872" sldId="398"/>
            <ac:picMk id="13" creationId="{0CD2D48F-5DA3-43C2-A870-ADFD7230BB67}"/>
          </ac:picMkLst>
        </pc:picChg>
        <pc:picChg chg="del">
          <ac:chgData name="Atifa Amini" userId="cc2251fc-5054-49d0-a310-c7af879023f5" providerId="ADAL" clId="{D5E8D6FC-0592-436E-BD09-A47C02E4B00F}" dt="2020-02-13T16:18:10.633" v="1685" actId="478"/>
          <ac:picMkLst>
            <pc:docMk/>
            <pc:sldMk cId="3324379872" sldId="398"/>
            <ac:picMk id="22" creationId="{1D497273-D143-4D90-AF08-34839A3DF87A}"/>
          </ac:picMkLst>
        </pc:picChg>
      </pc:sldChg>
      <pc:sldChg chg="modSp add">
        <pc:chgData name="Atifa Amini" userId="cc2251fc-5054-49d0-a310-c7af879023f5" providerId="ADAL" clId="{D5E8D6FC-0592-436E-BD09-A47C02E4B00F}" dt="2020-02-13T16:28:38.963" v="2316" actId="20577"/>
        <pc:sldMkLst>
          <pc:docMk/>
          <pc:sldMk cId="1589611952" sldId="399"/>
        </pc:sldMkLst>
        <pc:spChg chg="mod">
          <ac:chgData name="Atifa Amini" userId="cc2251fc-5054-49d0-a310-c7af879023f5" providerId="ADAL" clId="{D5E8D6FC-0592-436E-BD09-A47C02E4B00F}" dt="2020-02-13T16:28:38.963" v="2316" actId="20577"/>
          <ac:spMkLst>
            <pc:docMk/>
            <pc:sldMk cId="1589611952" sldId="399"/>
            <ac:spMk id="19" creationId="{5252A847-DE45-4FA3-A1F8-EEBEB845FF8E}"/>
          </ac:spMkLst>
        </pc:spChg>
      </pc:sldChg>
      <pc:sldChg chg="modSp add">
        <pc:chgData name="Atifa Amini" userId="cc2251fc-5054-49d0-a310-c7af879023f5" providerId="ADAL" clId="{D5E8D6FC-0592-436E-BD09-A47C02E4B00F}" dt="2020-02-13T16:25:28.633" v="2279" actId="207"/>
        <pc:sldMkLst>
          <pc:docMk/>
          <pc:sldMk cId="2433817056" sldId="400"/>
        </pc:sldMkLst>
        <pc:spChg chg="mod">
          <ac:chgData name="Atifa Amini" userId="cc2251fc-5054-49d0-a310-c7af879023f5" providerId="ADAL" clId="{D5E8D6FC-0592-436E-BD09-A47C02E4B00F}" dt="2020-02-13T16:25:28.633" v="2279" actId="207"/>
          <ac:spMkLst>
            <pc:docMk/>
            <pc:sldMk cId="2433817056" sldId="400"/>
            <ac:spMk id="19" creationId="{5252A847-DE45-4FA3-A1F8-EEBEB845FF8E}"/>
          </ac:spMkLst>
        </pc:spChg>
      </pc:sldChg>
      <pc:sldChg chg="modSp add ord">
        <pc:chgData name="Atifa Amini" userId="cc2251fc-5054-49d0-a310-c7af879023f5" providerId="ADAL" clId="{D5E8D6FC-0592-436E-BD09-A47C02E4B00F}" dt="2020-02-13T16:25:47.342" v="2288"/>
        <pc:sldMkLst>
          <pc:docMk/>
          <pc:sldMk cId="2350159659" sldId="401"/>
        </pc:sldMkLst>
        <pc:spChg chg="mod">
          <ac:chgData name="Atifa Amini" userId="cc2251fc-5054-49d0-a310-c7af879023f5" providerId="ADAL" clId="{D5E8D6FC-0592-436E-BD09-A47C02E4B00F}" dt="2020-02-13T16:25:45.279" v="2286" actId="207"/>
          <ac:spMkLst>
            <pc:docMk/>
            <pc:sldMk cId="2350159659" sldId="401"/>
            <ac:spMk id="19" creationId="{5252A847-DE45-4FA3-A1F8-EEBEB845FF8E}"/>
          </ac:spMkLst>
        </pc:spChg>
      </pc:sldChg>
    </pc:docChg>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3855900595" sldId="301"/>
        </pc:sldMkLst>
        <pc:spChg chg="mod">
          <ac:chgData name="Ashleigh Sobol" userId="8430f2a2-602f-4dde-a79b-412efd9dd8bf" providerId="ADAL" clId="{945C51C1-2AFD-4D2A-8B01-38125315A474}" dt="2018-11-06T09:07:31.625" v="0"/>
          <ac:spMkLst>
            <pc:docMk/>
            <pc:sldMk cId="3855900595" sldId="301"/>
            <ac:spMk id="17" creationId="{0F18B4CD-798D-4EA5-92CF-7A4BB6DD9812}"/>
          </ac:spMkLst>
        </pc:spChg>
      </pc:sldChg>
      <pc:sldChg chg="modSp">
        <pc:chgData name="Ashleigh Sobol" userId="8430f2a2-602f-4dde-a79b-412efd9dd8bf" providerId="ADAL" clId="{945C51C1-2AFD-4D2A-8B01-38125315A474}" dt="2018-11-06T09:07:31.625" v="0"/>
        <pc:sldMkLst>
          <pc:docMk/>
          <pc:sldMk cId="273723392" sldId="308"/>
        </pc:sldMkLst>
        <pc:spChg chg="mod">
          <ac:chgData name="Ashleigh Sobol" userId="8430f2a2-602f-4dde-a79b-412efd9dd8bf" providerId="ADAL" clId="{945C51C1-2AFD-4D2A-8B01-38125315A474}" dt="2018-11-06T09:07:31.625" v="0"/>
          <ac:spMkLst>
            <pc:docMk/>
            <pc:sldMk cId="273723392" sldId="308"/>
            <ac:spMk id="7" creationId="{9C98043F-F327-469C-AFFD-8AE7F5773C62}"/>
          </ac:spMkLst>
        </pc:spChg>
      </pc:sldChg>
      <pc:sldChg chg="modSp">
        <pc:chgData name="Ashleigh Sobol" userId="8430f2a2-602f-4dde-a79b-412efd9dd8bf" providerId="ADAL" clId="{945C51C1-2AFD-4D2A-8B01-38125315A474}" dt="2018-11-06T09:07:31.625" v="0"/>
        <pc:sldMkLst>
          <pc:docMk/>
          <pc:sldMk cId="636014570" sldId="314"/>
        </pc:sldMkLst>
        <pc:spChg chg="mod">
          <ac:chgData name="Ashleigh Sobol" userId="8430f2a2-602f-4dde-a79b-412efd9dd8bf" providerId="ADAL" clId="{945C51C1-2AFD-4D2A-8B01-38125315A474}" dt="2018-11-06T09:07:31.625" v="0"/>
          <ac:spMkLst>
            <pc:docMk/>
            <pc:sldMk cId="636014570" sldId="314"/>
            <ac:spMk id="7" creationId="{84B107DC-B90C-4A45-B422-BA8DE29C255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sldChg chg="modSp">
        <pc:chgData name="Ashleigh Sobol" userId="8430f2a2-602f-4dde-a79b-412efd9dd8bf" providerId="ADAL" clId="{945C51C1-2AFD-4D2A-8B01-38125315A474}" dt="2018-11-06T09:07:31.625" v="0"/>
        <pc:sldMkLst>
          <pc:docMk/>
          <pc:sldMk cId="36917022" sldId="360"/>
        </pc:sldMkLst>
        <pc:spChg chg="mod">
          <ac:chgData name="Ashleigh Sobol" userId="8430f2a2-602f-4dde-a79b-412efd9dd8bf" providerId="ADAL" clId="{945C51C1-2AFD-4D2A-8B01-38125315A474}" dt="2018-11-06T09:07:31.625" v="0"/>
          <ac:spMkLst>
            <pc:docMk/>
            <pc:sldMk cId="36917022" sldId="360"/>
            <ac:spMk id="7" creationId="{B632E459-9B27-4467-B89C-78410207B713}"/>
          </ac:spMkLst>
        </pc:spChg>
      </pc:sldChg>
    </pc:docChg>
  </pc:docChgLst>
  <pc:docChgLst>
    <pc:chgData name="Theresa Hodgson" userId="213b339f-9e68-4d61-b6e1-9aa385d3ff46" providerId="ADAL" clId="{CEDF6EAB-48B3-4E8B-B988-15571ECC3495}"/>
    <pc:docChg chg="modSld">
      <pc:chgData name="Theresa Hodgson" userId="213b339f-9e68-4d61-b6e1-9aa385d3ff46" providerId="ADAL" clId="{CEDF6EAB-48B3-4E8B-B988-15571ECC3495}" dt="2018-11-09T10:43:13.350" v="36" actId="20577"/>
      <pc:docMkLst>
        <pc:docMk/>
      </pc:docMkLst>
      <pc:sldChg chg="modSp">
        <pc:chgData name="Theresa Hodgson" userId="213b339f-9e68-4d61-b6e1-9aa385d3ff46" providerId="ADAL" clId="{CEDF6EAB-48B3-4E8B-B988-15571ECC3495}" dt="2018-11-09T10:43:13.350" v="36" actId="20577"/>
        <pc:sldMkLst>
          <pc:docMk/>
          <pc:sldMk cId="2637481266" sldId="256"/>
        </pc:sldMkLst>
        <pc:spChg chg="mod">
          <ac:chgData name="Theresa Hodgson" userId="213b339f-9e68-4d61-b6e1-9aa385d3ff46" providerId="ADAL" clId="{CEDF6EAB-48B3-4E8B-B988-15571ECC3495}" dt="2018-11-09T10:43:13.350" v="36" actId="20577"/>
          <ac:spMkLst>
            <pc:docMk/>
            <pc:sldMk cId="2637481266" sldId="256"/>
            <ac:spMk id="19" creationId="{5252A847-DE45-4FA3-A1F8-EEBEB845FF8E}"/>
          </ac:spMkLst>
        </pc:spChg>
      </pc:sldChg>
    </pc:docChg>
  </pc:docChgLst>
  <pc:docChgLst>
    <pc:chgData name="Ashleigh Sobol" userId="8430f2a2-602f-4dde-a79b-412efd9dd8bf" providerId="ADAL" clId="{314E36DF-02F4-4957-B175-8AD4C9F6E04E}"/>
  </pc:docChgLst>
  <pc:docChgLst>
    <pc:chgData name="Eleanor Simpson" userId="975f5492-d74c-431c-90fe-9bfc34b8124b" providerId="ADAL" clId="{90AECC27-1D49-4940-BFB8-A26E5713EEB0}"/>
    <pc:docChg chg="undo custSel addSld modSld">
      <pc:chgData name="Eleanor Simpson" userId="975f5492-d74c-431c-90fe-9bfc34b8124b" providerId="ADAL" clId="{90AECC27-1D49-4940-BFB8-A26E5713EEB0}" dt="2018-12-17T16:16:36.976" v="1000" actId="6549"/>
      <pc:docMkLst>
        <pc:docMk/>
      </pc:docMkLst>
      <pc:sldChg chg="modSp">
        <pc:chgData name="Eleanor Simpson" userId="975f5492-d74c-431c-90fe-9bfc34b8124b" providerId="ADAL" clId="{90AECC27-1D49-4940-BFB8-A26E5713EEB0}" dt="2018-12-17T15:59:04.852" v="106" actId="6549"/>
        <pc:sldMkLst>
          <pc:docMk/>
          <pc:sldMk cId="2637481266" sldId="256"/>
        </pc:sldMkLst>
        <pc:spChg chg="mod">
          <ac:chgData name="Eleanor Simpson" userId="975f5492-d74c-431c-90fe-9bfc34b8124b" providerId="ADAL" clId="{90AECC27-1D49-4940-BFB8-A26E5713EEB0}" dt="2018-12-17T15:59:04.852" v="106" actId="6549"/>
          <ac:spMkLst>
            <pc:docMk/>
            <pc:sldMk cId="2637481266" sldId="256"/>
            <ac:spMk id="19" creationId="{5252A847-DE45-4FA3-A1F8-EEBEB845FF8E}"/>
          </ac:spMkLst>
        </pc:spChg>
      </pc:sldChg>
      <pc:sldChg chg="modSp">
        <pc:chgData name="Eleanor Simpson" userId="975f5492-d74c-431c-90fe-9bfc34b8124b" providerId="ADAL" clId="{90AECC27-1D49-4940-BFB8-A26E5713EEB0}" dt="2018-12-17T16:00:18.555" v="185" actId="20577"/>
        <pc:sldMkLst>
          <pc:docMk/>
          <pc:sldMk cId="3855900595" sldId="301"/>
        </pc:sldMkLst>
        <pc:spChg chg="mod">
          <ac:chgData name="Eleanor Simpson" userId="975f5492-d74c-431c-90fe-9bfc34b8124b" providerId="ADAL" clId="{90AECC27-1D49-4940-BFB8-A26E5713EEB0}" dt="2018-12-17T16:00:18.555" v="185" actId="20577"/>
          <ac:spMkLst>
            <pc:docMk/>
            <pc:sldMk cId="3855900595" sldId="301"/>
            <ac:spMk id="19" creationId="{5252A847-DE45-4FA3-A1F8-EEBEB845FF8E}"/>
          </ac:spMkLst>
        </pc:spChg>
      </pc:sldChg>
      <pc:sldChg chg="addSp modSp">
        <pc:chgData name="Eleanor Simpson" userId="975f5492-d74c-431c-90fe-9bfc34b8124b" providerId="ADAL" clId="{90AECC27-1D49-4940-BFB8-A26E5713EEB0}" dt="2018-12-17T16:03:00.627" v="294" actId="6549"/>
        <pc:sldMkLst>
          <pc:docMk/>
          <pc:sldMk cId="273723392" sldId="308"/>
        </pc:sldMkLst>
        <pc:spChg chg="mod">
          <ac:chgData name="Eleanor Simpson" userId="975f5492-d74c-431c-90fe-9bfc34b8124b" providerId="ADAL" clId="{90AECC27-1D49-4940-BFB8-A26E5713EEB0}" dt="2018-12-17T16:01:53.905" v="256" actId="207"/>
          <ac:spMkLst>
            <pc:docMk/>
            <pc:sldMk cId="273723392" sldId="308"/>
            <ac:spMk id="10" creationId="{0988992F-C591-4BF5-9065-B39C454E288C}"/>
          </ac:spMkLst>
        </pc:spChg>
        <pc:spChg chg="mod">
          <ac:chgData name="Eleanor Simpson" userId="975f5492-d74c-431c-90fe-9bfc34b8124b" providerId="ADAL" clId="{90AECC27-1D49-4940-BFB8-A26E5713EEB0}" dt="2018-12-17T16:01:53.905" v="256" actId="207"/>
          <ac:spMkLst>
            <pc:docMk/>
            <pc:sldMk cId="273723392" sldId="308"/>
            <ac:spMk id="12" creationId="{DE147472-C84B-48E3-8023-5CF133605A0B}"/>
          </ac:spMkLst>
        </pc:spChg>
        <pc:spChg chg="mod">
          <ac:chgData name="Eleanor Simpson" userId="975f5492-d74c-431c-90fe-9bfc34b8124b" providerId="ADAL" clId="{90AECC27-1D49-4940-BFB8-A26E5713EEB0}" dt="2018-12-17T16:01:53.905" v="256" actId="207"/>
          <ac:spMkLst>
            <pc:docMk/>
            <pc:sldMk cId="273723392" sldId="308"/>
            <ac:spMk id="17" creationId="{0CB4721F-FCB5-4042-933B-B94A76FACC23}"/>
          </ac:spMkLst>
        </pc:spChg>
        <pc:spChg chg="mod">
          <ac:chgData name="Eleanor Simpson" userId="975f5492-d74c-431c-90fe-9bfc34b8124b" providerId="ADAL" clId="{90AECC27-1D49-4940-BFB8-A26E5713EEB0}" dt="2018-12-17T16:03:00.627" v="294" actId="6549"/>
          <ac:spMkLst>
            <pc:docMk/>
            <pc:sldMk cId="273723392" sldId="308"/>
            <ac:spMk id="19" creationId="{5252A847-DE45-4FA3-A1F8-EEBEB845FF8E}"/>
          </ac:spMkLst>
        </pc:spChg>
        <pc:grpChg chg="add mod">
          <ac:chgData name="Eleanor Simpson" userId="975f5492-d74c-431c-90fe-9bfc34b8124b" providerId="ADAL" clId="{90AECC27-1D49-4940-BFB8-A26E5713EEB0}" dt="2018-12-17T16:01:35.835" v="254" actId="1036"/>
          <ac:grpSpMkLst>
            <pc:docMk/>
            <pc:sldMk cId="273723392" sldId="308"/>
            <ac:grpSpMk id="6" creationId="{2623DB5A-AD9D-4CE9-A11D-2E73659EE4E5}"/>
          </ac:grpSpMkLst>
        </pc:grpChg>
      </pc:sldChg>
      <pc:sldChg chg="addSp delSp modSp">
        <pc:chgData name="Eleanor Simpson" userId="975f5492-d74c-431c-90fe-9bfc34b8124b" providerId="ADAL" clId="{90AECC27-1D49-4940-BFB8-A26E5713EEB0}" dt="2018-12-17T16:05:31.913" v="473" actId="6549"/>
        <pc:sldMkLst>
          <pc:docMk/>
          <pc:sldMk cId="36917022" sldId="360"/>
        </pc:sldMkLst>
        <pc:spChg chg="add del">
          <ac:chgData name="Eleanor Simpson" userId="975f5492-d74c-431c-90fe-9bfc34b8124b" providerId="ADAL" clId="{90AECC27-1D49-4940-BFB8-A26E5713EEB0}" dt="2018-12-17T16:03:46.177" v="300" actId="478"/>
          <ac:spMkLst>
            <pc:docMk/>
            <pc:sldMk cId="36917022" sldId="360"/>
            <ac:spMk id="2" creationId="{63CE62A4-1274-41EB-9C2E-4BE8A8FA0E35}"/>
          </ac:spMkLst>
        </pc:spChg>
        <pc:spChg chg="mod">
          <ac:chgData name="Eleanor Simpson" userId="975f5492-d74c-431c-90fe-9bfc34b8124b" providerId="ADAL" clId="{90AECC27-1D49-4940-BFB8-A26E5713EEB0}" dt="2018-12-17T16:05:31.913" v="473" actId="6549"/>
          <ac:spMkLst>
            <pc:docMk/>
            <pc:sldMk cId="36917022" sldId="360"/>
            <ac:spMk id="19" creationId="{5252A847-DE45-4FA3-A1F8-EEBEB845FF8E}"/>
          </ac:spMkLst>
        </pc:spChg>
        <pc:graphicFrameChg chg="add mod modGraphic">
          <ac:chgData name="Eleanor Simpson" userId="975f5492-d74c-431c-90fe-9bfc34b8124b" providerId="ADAL" clId="{90AECC27-1D49-4940-BFB8-A26E5713EEB0}" dt="2018-12-17T16:05:10.346" v="471" actId="1036"/>
          <ac:graphicFrameMkLst>
            <pc:docMk/>
            <pc:sldMk cId="36917022" sldId="360"/>
            <ac:graphicFrameMk id="9" creationId="{8D4A8B02-61E4-4B05-9BE6-162995B4B1FF}"/>
          </ac:graphicFrameMkLst>
        </pc:graphicFrameChg>
      </pc:sldChg>
      <pc:sldChg chg="add">
        <pc:chgData name="Eleanor Simpson" userId="975f5492-d74c-431c-90fe-9bfc34b8124b" providerId="ADAL" clId="{90AECC27-1D49-4940-BFB8-A26E5713EEB0}" dt="2018-12-17T16:02:49.647" v="273"/>
        <pc:sldMkLst>
          <pc:docMk/>
          <pc:sldMk cId="4040916290" sldId="361"/>
        </pc:sldMkLst>
      </pc:sldChg>
      <pc:sldChg chg="add">
        <pc:chgData name="Eleanor Simpson" userId="975f5492-d74c-431c-90fe-9bfc34b8124b" providerId="ADAL" clId="{90AECC27-1D49-4940-BFB8-A26E5713EEB0}" dt="2018-12-17T16:05:28.178" v="472"/>
        <pc:sldMkLst>
          <pc:docMk/>
          <pc:sldMk cId="3819960131" sldId="362"/>
        </pc:sldMkLst>
      </pc:sldChg>
      <pc:sldChg chg="addSp delSp modSp add">
        <pc:chgData name="Eleanor Simpson" userId="975f5492-d74c-431c-90fe-9bfc34b8124b" providerId="ADAL" clId="{90AECC27-1D49-4940-BFB8-A26E5713EEB0}" dt="2018-12-17T16:11:02.391" v="804" actId="6549"/>
        <pc:sldMkLst>
          <pc:docMk/>
          <pc:sldMk cId="2435753256" sldId="363"/>
        </pc:sldMkLst>
        <pc:spChg chg="del mod topLvl">
          <ac:chgData name="Eleanor Simpson" userId="975f5492-d74c-431c-90fe-9bfc34b8124b" providerId="ADAL" clId="{90AECC27-1D49-4940-BFB8-A26E5713EEB0}" dt="2018-12-17T16:08:50.881" v="710" actId="478"/>
          <ac:spMkLst>
            <pc:docMk/>
            <pc:sldMk cId="2435753256" sldId="363"/>
            <ac:spMk id="11" creationId="{A59790C8-6143-4363-A331-DAF412230B2F}"/>
          </ac:spMkLst>
        </pc:spChg>
        <pc:spChg chg="del mod topLvl">
          <ac:chgData name="Eleanor Simpson" userId="975f5492-d74c-431c-90fe-9bfc34b8124b" providerId="ADAL" clId="{90AECC27-1D49-4940-BFB8-A26E5713EEB0}" dt="2018-12-17T16:08:47.023" v="709" actId="478"/>
          <ac:spMkLst>
            <pc:docMk/>
            <pc:sldMk cId="2435753256" sldId="363"/>
            <ac:spMk id="12" creationId="{FA8D1700-607C-4835-B35E-169973F03705}"/>
          </ac:spMkLst>
        </pc:spChg>
        <pc:spChg chg="del mod topLvl">
          <ac:chgData name="Eleanor Simpson" userId="975f5492-d74c-431c-90fe-9bfc34b8124b" providerId="ADAL" clId="{90AECC27-1D49-4940-BFB8-A26E5713EEB0}" dt="2018-12-17T16:08:53.725" v="711" actId="478"/>
          <ac:spMkLst>
            <pc:docMk/>
            <pc:sldMk cId="2435753256" sldId="363"/>
            <ac:spMk id="13" creationId="{A6AFD67B-D002-4BE5-8187-B5ED8676EF49}"/>
          </ac:spMkLst>
        </pc:spChg>
        <pc:spChg chg="mod">
          <ac:chgData name="Eleanor Simpson" userId="975f5492-d74c-431c-90fe-9bfc34b8124b" providerId="ADAL" clId="{90AECC27-1D49-4940-BFB8-A26E5713EEB0}" dt="2018-12-17T16:11:02.391" v="804" actId="6549"/>
          <ac:spMkLst>
            <pc:docMk/>
            <pc:sldMk cId="2435753256" sldId="363"/>
            <ac:spMk id="19" creationId="{5252A847-DE45-4FA3-A1F8-EEBEB845FF8E}"/>
          </ac:spMkLst>
        </pc:spChg>
        <pc:grpChg chg="add del mod">
          <ac:chgData name="Eleanor Simpson" userId="975f5492-d74c-431c-90fe-9bfc34b8124b" providerId="ADAL" clId="{90AECC27-1D49-4940-BFB8-A26E5713EEB0}" dt="2018-12-17T16:07:06.528" v="508" actId="165"/>
          <ac:grpSpMkLst>
            <pc:docMk/>
            <pc:sldMk cId="2435753256" sldId="363"/>
            <ac:grpSpMk id="10" creationId="{071A62AF-0179-42B9-9696-BC2CE8885AF7}"/>
          </ac:grpSpMkLst>
        </pc:grpChg>
        <pc:graphicFrameChg chg="del">
          <ac:chgData name="Eleanor Simpson" userId="975f5492-d74c-431c-90fe-9bfc34b8124b" providerId="ADAL" clId="{90AECC27-1D49-4940-BFB8-A26E5713EEB0}" dt="2018-12-17T16:05:42.821" v="477" actId="478"/>
          <ac:graphicFrameMkLst>
            <pc:docMk/>
            <pc:sldMk cId="2435753256" sldId="363"/>
            <ac:graphicFrameMk id="9" creationId="{8D4A8B02-61E4-4B05-9BE6-162995B4B1FF}"/>
          </ac:graphicFrameMkLst>
        </pc:graphicFrameChg>
        <pc:picChg chg="mod topLvl">
          <ac:chgData name="Eleanor Simpson" userId="975f5492-d74c-431c-90fe-9bfc34b8124b" providerId="ADAL" clId="{90AECC27-1D49-4940-BFB8-A26E5713EEB0}" dt="2018-12-17T16:07:06.528" v="508" actId="165"/>
          <ac:picMkLst>
            <pc:docMk/>
            <pc:sldMk cId="2435753256" sldId="363"/>
            <ac:picMk id="14" creationId="{CBFF5D61-7899-48F1-9A4E-6D426919047A}"/>
          </ac:picMkLst>
        </pc:picChg>
        <pc:picChg chg="mod topLvl">
          <ac:chgData name="Eleanor Simpson" userId="975f5492-d74c-431c-90fe-9bfc34b8124b" providerId="ADAL" clId="{90AECC27-1D49-4940-BFB8-A26E5713EEB0}" dt="2018-12-17T16:07:19.725" v="512" actId="1076"/>
          <ac:picMkLst>
            <pc:docMk/>
            <pc:sldMk cId="2435753256" sldId="363"/>
            <ac:picMk id="15" creationId="{335227FF-07A0-4036-AEC1-59E348B0CC1A}"/>
          </ac:picMkLst>
        </pc:picChg>
        <pc:picChg chg="mod topLvl">
          <ac:chgData name="Eleanor Simpson" userId="975f5492-d74c-431c-90fe-9bfc34b8124b" providerId="ADAL" clId="{90AECC27-1D49-4940-BFB8-A26E5713EEB0}" dt="2018-12-17T16:07:06.528" v="508" actId="165"/>
          <ac:picMkLst>
            <pc:docMk/>
            <pc:sldMk cId="2435753256" sldId="363"/>
            <ac:picMk id="16" creationId="{4C84B2C2-9122-486C-BBF5-E84199A84494}"/>
          </ac:picMkLst>
        </pc:picChg>
      </pc:sldChg>
      <pc:sldChg chg="add">
        <pc:chgData name="Eleanor Simpson" userId="975f5492-d74c-431c-90fe-9bfc34b8124b" providerId="ADAL" clId="{90AECC27-1D49-4940-BFB8-A26E5713EEB0}" dt="2018-12-17T16:10:57.742" v="803"/>
        <pc:sldMkLst>
          <pc:docMk/>
          <pc:sldMk cId="2575790599" sldId="364"/>
        </pc:sldMkLst>
      </pc:sldChg>
      <pc:sldChg chg="addSp delSp modSp add">
        <pc:chgData name="Eleanor Simpson" userId="975f5492-d74c-431c-90fe-9bfc34b8124b" providerId="ADAL" clId="{90AECC27-1D49-4940-BFB8-A26E5713EEB0}" dt="2018-12-17T16:14:02.678" v="953" actId="6549"/>
        <pc:sldMkLst>
          <pc:docMk/>
          <pc:sldMk cId="1486817846" sldId="365"/>
        </pc:sldMkLst>
        <pc:spChg chg="mod">
          <ac:chgData name="Eleanor Simpson" userId="975f5492-d74c-431c-90fe-9bfc34b8124b" providerId="ADAL" clId="{90AECC27-1D49-4940-BFB8-A26E5713EEB0}" dt="2018-12-17T16:14:02.678" v="953" actId="6549"/>
          <ac:spMkLst>
            <pc:docMk/>
            <pc:sldMk cId="1486817846" sldId="365"/>
            <ac:spMk id="19" creationId="{5252A847-DE45-4FA3-A1F8-EEBEB845FF8E}"/>
          </ac:spMkLst>
        </pc:spChg>
        <pc:graphicFrameChg chg="add mod modGraphic">
          <ac:chgData name="Eleanor Simpson" userId="975f5492-d74c-431c-90fe-9bfc34b8124b" providerId="ADAL" clId="{90AECC27-1D49-4940-BFB8-A26E5713EEB0}" dt="2018-12-17T16:13:22.819" v="951" actId="255"/>
          <ac:graphicFrameMkLst>
            <pc:docMk/>
            <pc:sldMk cId="1486817846" sldId="365"/>
            <ac:graphicFrameMk id="9" creationId="{708CF1BB-0923-43A5-8426-FA7A12A77E42}"/>
          </ac:graphicFrameMkLst>
        </pc:graphicFrameChg>
        <pc:picChg chg="del">
          <ac:chgData name="Eleanor Simpson" userId="975f5492-d74c-431c-90fe-9bfc34b8124b" providerId="ADAL" clId="{90AECC27-1D49-4940-BFB8-A26E5713EEB0}" dt="2018-12-17T16:11:29.147" v="809" actId="478"/>
          <ac:picMkLst>
            <pc:docMk/>
            <pc:sldMk cId="1486817846" sldId="365"/>
            <ac:picMk id="14" creationId="{CBFF5D61-7899-48F1-9A4E-6D426919047A}"/>
          </ac:picMkLst>
        </pc:picChg>
        <pc:picChg chg="del">
          <ac:chgData name="Eleanor Simpson" userId="975f5492-d74c-431c-90fe-9bfc34b8124b" providerId="ADAL" clId="{90AECC27-1D49-4940-BFB8-A26E5713EEB0}" dt="2018-12-17T16:11:30.101" v="810" actId="478"/>
          <ac:picMkLst>
            <pc:docMk/>
            <pc:sldMk cId="1486817846" sldId="365"/>
            <ac:picMk id="15" creationId="{335227FF-07A0-4036-AEC1-59E348B0CC1A}"/>
          </ac:picMkLst>
        </pc:picChg>
        <pc:picChg chg="del">
          <ac:chgData name="Eleanor Simpson" userId="975f5492-d74c-431c-90fe-9bfc34b8124b" providerId="ADAL" clId="{90AECC27-1D49-4940-BFB8-A26E5713EEB0}" dt="2018-12-17T16:11:30.648" v="811" actId="478"/>
          <ac:picMkLst>
            <pc:docMk/>
            <pc:sldMk cId="1486817846" sldId="365"/>
            <ac:picMk id="16" creationId="{4C84B2C2-9122-486C-BBF5-E84199A84494}"/>
          </ac:picMkLst>
        </pc:picChg>
      </pc:sldChg>
      <pc:sldChg chg="add">
        <pc:chgData name="Eleanor Simpson" userId="975f5492-d74c-431c-90fe-9bfc34b8124b" providerId="ADAL" clId="{90AECC27-1D49-4940-BFB8-A26E5713EEB0}" dt="2018-12-17T16:13:59.241" v="952"/>
        <pc:sldMkLst>
          <pc:docMk/>
          <pc:sldMk cId="4233625080" sldId="366"/>
        </pc:sldMkLst>
      </pc:sldChg>
      <pc:sldChg chg="addSp delSp modSp add">
        <pc:chgData name="Eleanor Simpson" userId="975f5492-d74c-431c-90fe-9bfc34b8124b" providerId="ADAL" clId="{90AECC27-1D49-4940-BFB8-A26E5713EEB0}" dt="2018-12-17T16:16:36.976" v="1000" actId="6549"/>
        <pc:sldMkLst>
          <pc:docMk/>
          <pc:sldMk cId="1758187716" sldId="367"/>
        </pc:sldMkLst>
        <pc:spChg chg="mod">
          <ac:chgData name="Eleanor Simpson" userId="975f5492-d74c-431c-90fe-9bfc34b8124b" providerId="ADAL" clId="{90AECC27-1D49-4940-BFB8-A26E5713EEB0}" dt="2018-12-17T16:15:47.209" v="988" actId="403"/>
          <ac:spMkLst>
            <pc:docMk/>
            <pc:sldMk cId="1758187716" sldId="367"/>
            <ac:spMk id="14" creationId="{1DFF5144-54F8-4804-9CEF-B2AFF581DFE9}"/>
          </ac:spMkLst>
        </pc:spChg>
        <pc:spChg chg="mod">
          <ac:chgData name="Eleanor Simpson" userId="975f5492-d74c-431c-90fe-9bfc34b8124b" providerId="ADAL" clId="{90AECC27-1D49-4940-BFB8-A26E5713EEB0}" dt="2018-12-17T16:15:47.209" v="988" actId="403"/>
          <ac:spMkLst>
            <pc:docMk/>
            <pc:sldMk cId="1758187716" sldId="367"/>
            <ac:spMk id="15" creationId="{03E7E1DA-0A2F-4369-A13B-3F53FA3E1404}"/>
          </ac:spMkLst>
        </pc:spChg>
        <pc:spChg chg="mod">
          <ac:chgData name="Eleanor Simpson" userId="975f5492-d74c-431c-90fe-9bfc34b8124b" providerId="ADAL" clId="{90AECC27-1D49-4940-BFB8-A26E5713EEB0}" dt="2018-12-17T16:15:47.209" v="988" actId="403"/>
          <ac:spMkLst>
            <pc:docMk/>
            <pc:sldMk cId="1758187716" sldId="367"/>
            <ac:spMk id="16" creationId="{01814220-8443-469B-B5F4-0535D670A900}"/>
          </ac:spMkLst>
        </pc:spChg>
        <pc:spChg chg="mod">
          <ac:chgData name="Eleanor Simpson" userId="975f5492-d74c-431c-90fe-9bfc34b8124b" providerId="ADAL" clId="{90AECC27-1D49-4940-BFB8-A26E5713EEB0}" dt="2018-12-17T16:15:47.209" v="988" actId="403"/>
          <ac:spMkLst>
            <pc:docMk/>
            <pc:sldMk cId="1758187716" sldId="367"/>
            <ac:spMk id="17" creationId="{6A5C5765-8BF3-42D9-95A2-9F1F50E72310}"/>
          </ac:spMkLst>
        </pc:spChg>
        <pc:spChg chg="mod">
          <ac:chgData name="Eleanor Simpson" userId="975f5492-d74c-431c-90fe-9bfc34b8124b" providerId="ADAL" clId="{90AECC27-1D49-4940-BFB8-A26E5713EEB0}" dt="2018-12-17T16:16:36.976" v="1000" actId="6549"/>
          <ac:spMkLst>
            <pc:docMk/>
            <pc:sldMk cId="1758187716" sldId="367"/>
            <ac:spMk id="19" creationId="{5252A847-DE45-4FA3-A1F8-EEBEB845FF8E}"/>
          </ac:spMkLst>
        </pc:spChg>
        <pc:spChg chg="mod">
          <ac:chgData name="Eleanor Simpson" userId="975f5492-d74c-431c-90fe-9bfc34b8124b" providerId="ADAL" clId="{90AECC27-1D49-4940-BFB8-A26E5713EEB0}" dt="2018-12-17T16:15:47.209" v="988" actId="403"/>
          <ac:spMkLst>
            <pc:docMk/>
            <pc:sldMk cId="1758187716" sldId="367"/>
            <ac:spMk id="20" creationId="{E9A5CAB1-D946-400E-B54C-9EF77D0A4FAC}"/>
          </ac:spMkLst>
        </pc:spChg>
        <pc:spChg chg="mod">
          <ac:chgData name="Eleanor Simpson" userId="975f5492-d74c-431c-90fe-9bfc34b8124b" providerId="ADAL" clId="{90AECC27-1D49-4940-BFB8-A26E5713EEB0}" dt="2018-12-17T16:15:47.209" v="988" actId="403"/>
          <ac:spMkLst>
            <pc:docMk/>
            <pc:sldMk cId="1758187716" sldId="367"/>
            <ac:spMk id="21" creationId="{6BD7FD82-40D8-4847-AC6F-08E458ED5816}"/>
          </ac:spMkLst>
        </pc:spChg>
        <pc:grpChg chg="add mod">
          <ac:chgData name="Eleanor Simpson" userId="975f5492-d74c-431c-90fe-9bfc34b8124b" providerId="ADAL" clId="{90AECC27-1D49-4940-BFB8-A26E5713EEB0}" dt="2018-12-17T16:15:40.553" v="983" actId="14100"/>
          <ac:grpSpMkLst>
            <pc:docMk/>
            <pc:sldMk cId="1758187716" sldId="367"/>
            <ac:grpSpMk id="10" creationId="{B5B58537-933F-4D77-830C-96CA5CC563D2}"/>
          </ac:grpSpMkLst>
        </pc:grpChg>
        <pc:graphicFrameChg chg="del">
          <ac:chgData name="Eleanor Simpson" userId="975f5492-d74c-431c-90fe-9bfc34b8124b" providerId="ADAL" clId="{90AECC27-1D49-4940-BFB8-A26E5713EEB0}" dt="2018-12-17T16:14:23.897" v="957" actId="478"/>
          <ac:graphicFrameMkLst>
            <pc:docMk/>
            <pc:sldMk cId="1758187716" sldId="367"/>
            <ac:graphicFrameMk id="9" creationId="{708CF1BB-0923-43A5-8426-FA7A12A77E42}"/>
          </ac:graphicFrameMkLst>
        </pc:graphicFrameChg>
      </pc:sldChg>
      <pc:sldChg chg="add">
        <pc:chgData name="Eleanor Simpson" userId="975f5492-d74c-431c-90fe-9bfc34b8124b" providerId="ADAL" clId="{90AECC27-1D49-4940-BFB8-A26E5713EEB0}" dt="2018-12-17T16:16:31.120" v="999"/>
        <pc:sldMkLst>
          <pc:docMk/>
          <pc:sldMk cId="1442417651" sldId="368"/>
        </pc:sldMkLst>
      </pc:sldChg>
    </pc:docChg>
  </pc:docChgLst>
  <pc:docChgLst>
    <pc:chgData name="Jan Fitzpatrick" userId="d1b284ec-d1dd-4765-b823-b34899491c26" providerId="ADAL" clId="{4E8A1955-D23D-4E53-A57B-8373A6ACDCC5}"/>
    <pc:docChg chg="undo custSel addSld delSld modSld">
      <pc:chgData name="Jan Fitzpatrick" userId="d1b284ec-d1dd-4765-b823-b34899491c26" providerId="ADAL" clId="{4E8A1955-D23D-4E53-A57B-8373A6ACDCC5}" dt="2019-01-03T12:10:32.099" v="890" actId="404"/>
      <pc:docMkLst>
        <pc:docMk/>
      </pc:docMkLst>
      <pc:sldChg chg="modSp">
        <pc:chgData name="Jan Fitzpatrick" userId="d1b284ec-d1dd-4765-b823-b34899491c26" providerId="ADAL" clId="{4E8A1955-D23D-4E53-A57B-8373A6ACDCC5}" dt="2019-01-03T12:09:29.375" v="822" actId="20577"/>
        <pc:sldMkLst>
          <pc:docMk/>
          <pc:sldMk cId="273723392" sldId="308"/>
        </pc:sldMkLst>
        <pc:spChg chg="mod">
          <ac:chgData name="Jan Fitzpatrick" userId="d1b284ec-d1dd-4765-b823-b34899491c26" providerId="ADAL" clId="{4E8A1955-D23D-4E53-A57B-8373A6ACDCC5}" dt="2019-01-03T11:39:25.918" v="52" actId="20577"/>
          <ac:spMkLst>
            <pc:docMk/>
            <pc:sldMk cId="273723392" sldId="308"/>
            <ac:spMk id="12" creationId="{DE147472-C84B-48E3-8023-5CF133605A0B}"/>
          </ac:spMkLst>
        </pc:spChg>
        <pc:spChg chg="mod">
          <ac:chgData name="Jan Fitzpatrick" userId="d1b284ec-d1dd-4765-b823-b34899491c26" providerId="ADAL" clId="{4E8A1955-D23D-4E53-A57B-8373A6ACDCC5}" dt="2019-01-03T12:09:29.375" v="822" actId="20577"/>
          <ac:spMkLst>
            <pc:docMk/>
            <pc:sldMk cId="273723392" sldId="308"/>
            <ac:spMk id="19" creationId="{5252A847-DE45-4FA3-A1F8-EEBEB845FF8E}"/>
          </ac:spMkLst>
        </pc:spChg>
      </pc:sldChg>
      <pc:sldChg chg="delSp modSp">
        <pc:chgData name="Jan Fitzpatrick" userId="d1b284ec-d1dd-4765-b823-b34899491c26" providerId="ADAL" clId="{4E8A1955-D23D-4E53-A57B-8373A6ACDCC5}" dt="2019-01-03T11:59:27.321" v="597" actId="1036"/>
        <pc:sldMkLst>
          <pc:docMk/>
          <pc:sldMk cId="636014570" sldId="314"/>
        </pc:sldMkLst>
        <pc:spChg chg="mod topLvl">
          <ac:chgData name="Jan Fitzpatrick" userId="d1b284ec-d1dd-4765-b823-b34899491c26" providerId="ADAL" clId="{4E8A1955-D23D-4E53-A57B-8373A6ACDCC5}" dt="2019-01-03T11:56:28.190" v="530" actId="165"/>
          <ac:spMkLst>
            <pc:docMk/>
            <pc:sldMk cId="636014570" sldId="314"/>
            <ac:spMk id="9" creationId="{8A05AC54-233F-4F16-A8A0-EAE1560E3457}"/>
          </ac:spMkLst>
        </pc:spChg>
        <pc:spChg chg="mod topLvl">
          <ac:chgData name="Jan Fitzpatrick" userId="d1b284ec-d1dd-4765-b823-b34899491c26" providerId="ADAL" clId="{4E8A1955-D23D-4E53-A57B-8373A6ACDCC5}" dt="2019-01-03T11:56:28.190" v="530" actId="165"/>
          <ac:spMkLst>
            <pc:docMk/>
            <pc:sldMk cId="636014570" sldId="314"/>
            <ac:spMk id="10" creationId="{5722EF76-3334-4049-B2FD-76D358F0C763}"/>
          </ac:spMkLst>
        </pc:spChg>
        <pc:spChg chg="mod">
          <ac:chgData name="Jan Fitzpatrick" userId="d1b284ec-d1dd-4765-b823-b34899491c26" providerId="ADAL" clId="{4E8A1955-D23D-4E53-A57B-8373A6ACDCC5}" dt="2019-01-03T11:59:27.321" v="597" actId="1036"/>
          <ac:spMkLst>
            <pc:docMk/>
            <pc:sldMk cId="636014570" sldId="314"/>
            <ac:spMk id="19" creationId="{5252A847-DE45-4FA3-A1F8-EEBEB845FF8E}"/>
          </ac:spMkLst>
        </pc:spChg>
        <pc:grpChg chg="del mod">
          <ac:chgData name="Jan Fitzpatrick" userId="d1b284ec-d1dd-4765-b823-b34899491c26" providerId="ADAL" clId="{4E8A1955-D23D-4E53-A57B-8373A6ACDCC5}" dt="2019-01-03T11:56:28.190" v="530" actId="165"/>
          <ac:grpSpMkLst>
            <pc:docMk/>
            <pc:sldMk cId="636014570" sldId="314"/>
            <ac:grpSpMk id="6" creationId="{016EEBD2-BA1A-4C2C-95D4-A7B4F6DD0CDE}"/>
          </ac:grpSpMkLst>
        </pc:grpChg>
        <pc:picChg chg="mod topLvl">
          <ac:chgData name="Jan Fitzpatrick" userId="d1b284ec-d1dd-4765-b823-b34899491c26" providerId="ADAL" clId="{4E8A1955-D23D-4E53-A57B-8373A6ACDCC5}" dt="2019-01-03T11:56:46.643" v="553" actId="1036"/>
          <ac:picMkLst>
            <pc:docMk/>
            <pc:sldMk cId="636014570" sldId="314"/>
            <ac:picMk id="11" creationId="{654FE5D3-0297-42CB-8B79-A4487BCD4A78}"/>
          </ac:picMkLst>
        </pc:picChg>
        <pc:picChg chg="mod topLvl">
          <ac:chgData name="Jan Fitzpatrick" userId="d1b284ec-d1dd-4765-b823-b34899491c26" providerId="ADAL" clId="{4E8A1955-D23D-4E53-A57B-8373A6ACDCC5}" dt="2019-01-03T11:56:50.733" v="569" actId="1036"/>
          <ac:picMkLst>
            <pc:docMk/>
            <pc:sldMk cId="636014570" sldId="314"/>
            <ac:picMk id="12" creationId="{4937E2F5-3C7E-438A-AABE-C44BB42C8836}"/>
          </ac:picMkLst>
        </pc:picChg>
      </pc:sldChg>
      <pc:sldChg chg="addSp delSp modSp">
        <pc:chgData name="Jan Fitzpatrick" userId="d1b284ec-d1dd-4765-b823-b34899491c26" providerId="ADAL" clId="{4E8A1955-D23D-4E53-A57B-8373A6ACDCC5}" dt="2019-01-03T11:52:34.732" v="499" actId="20577"/>
        <pc:sldMkLst>
          <pc:docMk/>
          <pc:sldMk cId="1071900124" sldId="355"/>
        </pc:sldMkLst>
        <pc:spChg chg="mod">
          <ac:chgData name="Jan Fitzpatrick" userId="d1b284ec-d1dd-4765-b823-b34899491c26" providerId="ADAL" clId="{4E8A1955-D23D-4E53-A57B-8373A6ACDCC5}" dt="2019-01-03T11:51:51.787" v="494" actId="122"/>
          <ac:spMkLst>
            <pc:docMk/>
            <pc:sldMk cId="1071900124" sldId="355"/>
            <ac:spMk id="19" creationId="{5252A847-DE45-4FA3-A1F8-EEBEB845FF8E}"/>
          </ac:spMkLst>
        </pc:spChg>
        <pc:graphicFrameChg chg="del">
          <ac:chgData name="Jan Fitzpatrick" userId="d1b284ec-d1dd-4765-b823-b34899491c26" providerId="ADAL" clId="{4E8A1955-D23D-4E53-A57B-8373A6ACDCC5}" dt="2019-01-03T11:51:42.227" v="492" actId="478"/>
          <ac:graphicFrameMkLst>
            <pc:docMk/>
            <pc:sldMk cId="1071900124" sldId="355"/>
            <ac:graphicFrameMk id="6" creationId="{A3CF70AF-D28D-4F8F-9C69-183F6A207830}"/>
          </ac:graphicFrameMkLst>
        </pc:graphicFrameChg>
        <pc:graphicFrameChg chg="add modGraphic">
          <ac:chgData name="Jan Fitzpatrick" userId="d1b284ec-d1dd-4765-b823-b34899491c26" providerId="ADAL" clId="{4E8A1955-D23D-4E53-A57B-8373A6ACDCC5}" dt="2019-01-03T11:52:34.732" v="499" actId="20577"/>
          <ac:graphicFrameMkLst>
            <pc:docMk/>
            <pc:sldMk cId="1071900124" sldId="355"/>
            <ac:graphicFrameMk id="9" creationId="{D717E2FE-F3B5-4D37-A199-7386F4A9A554}"/>
          </ac:graphicFrameMkLst>
        </pc:graphicFrameChg>
      </pc:sldChg>
      <pc:sldChg chg="modSp">
        <pc:chgData name="Jan Fitzpatrick" userId="d1b284ec-d1dd-4765-b823-b34899491c26" providerId="ADAL" clId="{4E8A1955-D23D-4E53-A57B-8373A6ACDCC5}" dt="2019-01-03T12:09:52.312" v="854" actId="1036"/>
        <pc:sldMkLst>
          <pc:docMk/>
          <pc:sldMk cId="36917022" sldId="360"/>
        </pc:sldMkLst>
        <pc:spChg chg="mod">
          <ac:chgData name="Jan Fitzpatrick" userId="d1b284ec-d1dd-4765-b823-b34899491c26" providerId="ADAL" clId="{4E8A1955-D23D-4E53-A57B-8373A6ACDCC5}" dt="2019-01-03T11:39:37.476" v="53" actId="122"/>
          <ac:spMkLst>
            <pc:docMk/>
            <pc:sldMk cId="36917022" sldId="360"/>
            <ac:spMk id="19" creationId="{5252A847-DE45-4FA3-A1F8-EEBEB845FF8E}"/>
          </ac:spMkLst>
        </pc:spChg>
        <pc:graphicFrameChg chg="mod">
          <ac:chgData name="Jan Fitzpatrick" userId="d1b284ec-d1dd-4765-b823-b34899491c26" providerId="ADAL" clId="{4E8A1955-D23D-4E53-A57B-8373A6ACDCC5}" dt="2019-01-03T12:09:52.312" v="854" actId="1036"/>
          <ac:graphicFrameMkLst>
            <pc:docMk/>
            <pc:sldMk cId="36917022" sldId="360"/>
            <ac:graphicFrameMk id="9" creationId="{8D4A8B02-61E4-4B05-9BE6-162995B4B1FF}"/>
          </ac:graphicFrameMkLst>
        </pc:graphicFrameChg>
      </pc:sldChg>
      <pc:sldChg chg="modSp">
        <pc:chgData name="Jan Fitzpatrick" userId="d1b284ec-d1dd-4765-b823-b34899491c26" providerId="ADAL" clId="{4E8A1955-D23D-4E53-A57B-8373A6ACDCC5}" dt="2019-01-03T12:08:58.705" v="821" actId="6549"/>
        <pc:sldMkLst>
          <pc:docMk/>
          <pc:sldMk cId="4040916290" sldId="361"/>
        </pc:sldMkLst>
        <pc:spChg chg="mod">
          <ac:chgData name="Jan Fitzpatrick" userId="d1b284ec-d1dd-4765-b823-b34899491c26" providerId="ADAL" clId="{4E8A1955-D23D-4E53-A57B-8373A6ACDCC5}" dt="2019-01-03T11:32:52.303" v="2" actId="20577"/>
          <ac:spMkLst>
            <pc:docMk/>
            <pc:sldMk cId="4040916290" sldId="361"/>
            <ac:spMk id="12" creationId="{DE147472-C84B-48E3-8023-5CF133605A0B}"/>
          </ac:spMkLst>
        </pc:spChg>
        <pc:spChg chg="mod">
          <ac:chgData name="Jan Fitzpatrick" userId="d1b284ec-d1dd-4765-b823-b34899491c26" providerId="ADAL" clId="{4E8A1955-D23D-4E53-A57B-8373A6ACDCC5}" dt="2019-01-03T12:08:58.705" v="821" actId="6549"/>
          <ac:spMkLst>
            <pc:docMk/>
            <pc:sldMk cId="4040916290" sldId="361"/>
            <ac:spMk id="19" creationId="{5252A847-DE45-4FA3-A1F8-EEBEB845FF8E}"/>
          </ac:spMkLst>
        </pc:spChg>
      </pc:sldChg>
      <pc:sldChg chg="modSp">
        <pc:chgData name="Jan Fitzpatrick" userId="d1b284ec-d1dd-4765-b823-b34899491c26" providerId="ADAL" clId="{4E8A1955-D23D-4E53-A57B-8373A6ACDCC5}" dt="2019-01-03T12:10:12.089" v="888" actId="20577"/>
        <pc:sldMkLst>
          <pc:docMk/>
          <pc:sldMk cId="3819960131" sldId="362"/>
        </pc:sldMkLst>
        <pc:spChg chg="mod">
          <ac:chgData name="Jan Fitzpatrick" userId="d1b284ec-d1dd-4765-b823-b34899491c26" providerId="ADAL" clId="{4E8A1955-D23D-4E53-A57B-8373A6ACDCC5}" dt="2019-01-03T12:10:12.089" v="888" actId="20577"/>
          <ac:spMkLst>
            <pc:docMk/>
            <pc:sldMk cId="3819960131" sldId="362"/>
            <ac:spMk id="19" creationId="{5252A847-DE45-4FA3-A1F8-EEBEB845FF8E}"/>
          </ac:spMkLst>
        </pc:spChg>
        <pc:graphicFrameChg chg="mod">
          <ac:chgData name="Jan Fitzpatrick" userId="d1b284ec-d1dd-4765-b823-b34899491c26" providerId="ADAL" clId="{4E8A1955-D23D-4E53-A57B-8373A6ACDCC5}" dt="2019-01-03T12:10:05.898" v="887" actId="1036"/>
          <ac:graphicFrameMkLst>
            <pc:docMk/>
            <pc:sldMk cId="3819960131" sldId="362"/>
            <ac:graphicFrameMk id="9" creationId="{8D4A8B02-61E4-4B05-9BE6-162995B4B1FF}"/>
          </ac:graphicFrameMkLst>
        </pc:graphicFrameChg>
      </pc:sldChg>
      <pc:sldChg chg="modSp">
        <pc:chgData name="Jan Fitzpatrick" userId="d1b284ec-d1dd-4765-b823-b34899491c26" providerId="ADAL" clId="{4E8A1955-D23D-4E53-A57B-8373A6ACDCC5}" dt="2019-01-03T12:10:26.090" v="889" actId="404"/>
        <pc:sldMkLst>
          <pc:docMk/>
          <pc:sldMk cId="2435753256" sldId="363"/>
        </pc:sldMkLst>
        <pc:spChg chg="mod">
          <ac:chgData name="Jan Fitzpatrick" userId="d1b284ec-d1dd-4765-b823-b34899491c26" providerId="ADAL" clId="{4E8A1955-D23D-4E53-A57B-8373A6ACDCC5}" dt="2019-01-03T12:10:26.090" v="889" actId="404"/>
          <ac:spMkLst>
            <pc:docMk/>
            <pc:sldMk cId="2435753256" sldId="363"/>
            <ac:spMk id="19" creationId="{5252A847-DE45-4FA3-A1F8-EEBEB845FF8E}"/>
          </ac:spMkLst>
        </pc:spChg>
      </pc:sldChg>
      <pc:sldChg chg="modSp">
        <pc:chgData name="Jan Fitzpatrick" userId="d1b284ec-d1dd-4765-b823-b34899491c26" providerId="ADAL" clId="{4E8A1955-D23D-4E53-A57B-8373A6ACDCC5}" dt="2019-01-03T12:10:32.099" v="890" actId="404"/>
        <pc:sldMkLst>
          <pc:docMk/>
          <pc:sldMk cId="2575790599" sldId="364"/>
        </pc:sldMkLst>
        <pc:spChg chg="mod">
          <ac:chgData name="Jan Fitzpatrick" userId="d1b284ec-d1dd-4765-b823-b34899491c26" providerId="ADAL" clId="{4E8A1955-D23D-4E53-A57B-8373A6ACDCC5}" dt="2019-01-03T12:10:32.099" v="890" actId="404"/>
          <ac:spMkLst>
            <pc:docMk/>
            <pc:sldMk cId="2575790599" sldId="364"/>
            <ac:spMk id="19" creationId="{5252A847-DE45-4FA3-A1F8-EEBEB845FF8E}"/>
          </ac:spMkLst>
        </pc:spChg>
      </pc:sldChg>
      <pc:sldChg chg="modSp">
        <pc:chgData name="Jan Fitzpatrick" userId="d1b284ec-d1dd-4765-b823-b34899491c26" providerId="ADAL" clId="{4E8A1955-D23D-4E53-A57B-8373A6ACDCC5}" dt="2019-01-03T11:43:47.843" v="148" actId="20577"/>
        <pc:sldMkLst>
          <pc:docMk/>
          <pc:sldMk cId="1486817846" sldId="365"/>
        </pc:sldMkLst>
        <pc:spChg chg="mod">
          <ac:chgData name="Jan Fitzpatrick" userId="d1b284ec-d1dd-4765-b823-b34899491c26" providerId="ADAL" clId="{4E8A1955-D23D-4E53-A57B-8373A6ACDCC5}" dt="2019-01-03T11:41:32.179" v="66" actId="122"/>
          <ac:spMkLst>
            <pc:docMk/>
            <pc:sldMk cId="1486817846" sldId="365"/>
            <ac:spMk id="19" creationId="{5252A847-DE45-4FA3-A1F8-EEBEB845FF8E}"/>
          </ac:spMkLst>
        </pc:spChg>
        <pc:graphicFrameChg chg="mod modGraphic">
          <ac:chgData name="Jan Fitzpatrick" userId="d1b284ec-d1dd-4765-b823-b34899491c26" providerId="ADAL" clId="{4E8A1955-D23D-4E53-A57B-8373A6ACDCC5}" dt="2019-01-03T11:43:47.843" v="148" actId="20577"/>
          <ac:graphicFrameMkLst>
            <pc:docMk/>
            <pc:sldMk cId="1486817846" sldId="365"/>
            <ac:graphicFrameMk id="9" creationId="{708CF1BB-0923-43A5-8426-FA7A12A77E42}"/>
          </ac:graphicFrameMkLst>
        </pc:graphicFrameChg>
      </pc:sldChg>
      <pc:sldChg chg="modSp">
        <pc:chgData name="Jan Fitzpatrick" userId="d1b284ec-d1dd-4765-b823-b34899491c26" providerId="ADAL" clId="{4E8A1955-D23D-4E53-A57B-8373A6ACDCC5}" dt="2019-01-03T11:43:31.981" v="146" actId="20577"/>
        <pc:sldMkLst>
          <pc:docMk/>
          <pc:sldMk cId="4233625080" sldId="366"/>
        </pc:sldMkLst>
        <pc:spChg chg="mod">
          <ac:chgData name="Jan Fitzpatrick" userId="d1b284ec-d1dd-4765-b823-b34899491c26" providerId="ADAL" clId="{4E8A1955-D23D-4E53-A57B-8373A6ACDCC5}" dt="2019-01-03T11:43:31.981" v="146" actId="20577"/>
          <ac:spMkLst>
            <pc:docMk/>
            <pc:sldMk cId="4233625080" sldId="366"/>
            <ac:spMk id="19" creationId="{5252A847-DE45-4FA3-A1F8-EEBEB845FF8E}"/>
          </ac:spMkLst>
        </pc:spChg>
        <pc:graphicFrameChg chg="mod modGraphic">
          <ac:chgData name="Jan Fitzpatrick" userId="d1b284ec-d1dd-4765-b823-b34899491c26" providerId="ADAL" clId="{4E8A1955-D23D-4E53-A57B-8373A6ACDCC5}" dt="2019-01-03T11:43:27.813" v="144" actId="20577"/>
          <ac:graphicFrameMkLst>
            <pc:docMk/>
            <pc:sldMk cId="4233625080" sldId="366"/>
            <ac:graphicFrameMk id="9" creationId="{708CF1BB-0923-43A5-8426-FA7A12A77E42}"/>
          </ac:graphicFrameMkLst>
        </pc:graphicFrameChg>
      </pc:sldChg>
      <pc:sldChg chg="addSp delSp modSp">
        <pc:chgData name="Jan Fitzpatrick" userId="d1b284ec-d1dd-4765-b823-b34899491c26" providerId="ADAL" clId="{4E8A1955-D23D-4E53-A57B-8373A6ACDCC5}" dt="2019-01-03T11:47:48.307" v="426"/>
        <pc:sldMkLst>
          <pc:docMk/>
          <pc:sldMk cId="1758187716" sldId="367"/>
        </pc:sldMkLst>
        <pc:spChg chg="mod">
          <ac:chgData name="Jan Fitzpatrick" userId="d1b284ec-d1dd-4765-b823-b34899491c26" providerId="ADAL" clId="{4E8A1955-D23D-4E53-A57B-8373A6ACDCC5}" dt="2019-01-03T11:43:58.885" v="149" actId="122"/>
          <ac:spMkLst>
            <pc:docMk/>
            <pc:sldMk cId="1758187716" sldId="367"/>
            <ac:spMk id="19" creationId="{5252A847-DE45-4FA3-A1F8-EEBEB845FF8E}"/>
          </ac:spMkLst>
        </pc:spChg>
        <pc:spChg chg="add">
          <ac:chgData name="Jan Fitzpatrick" userId="d1b284ec-d1dd-4765-b823-b34899491c26" providerId="ADAL" clId="{4E8A1955-D23D-4E53-A57B-8373A6ACDCC5}" dt="2019-01-03T11:47:48.307" v="426"/>
          <ac:spMkLst>
            <pc:docMk/>
            <pc:sldMk cId="1758187716" sldId="367"/>
            <ac:spMk id="30" creationId="{C512BE58-8027-4F25-98B0-F76221EEB5F0}"/>
          </ac:spMkLst>
        </pc:spChg>
        <pc:spChg chg="add">
          <ac:chgData name="Jan Fitzpatrick" userId="d1b284ec-d1dd-4765-b823-b34899491c26" providerId="ADAL" clId="{4E8A1955-D23D-4E53-A57B-8373A6ACDCC5}" dt="2019-01-03T11:47:48.307" v="426"/>
          <ac:spMkLst>
            <pc:docMk/>
            <pc:sldMk cId="1758187716" sldId="367"/>
            <ac:spMk id="31" creationId="{75D567D8-7046-4DDA-B09B-D706F9D8924A}"/>
          </ac:spMkLst>
        </pc:spChg>
        <pc:grpChg chg="del mod">
          <ac:chgData name="Jan Fitzpatrick" userId="d1b284ec-d1dd-4765-b823-b34899491c26" providerId="ADAL" clId="{4E8A1955-D23D-4E53-A57B-8373A6ACDCC5}" dt="2019-01-03T11:47:40.326" v="425" actId="478"/>
          <ac:grpSpMkLst>
            <pc:docMk/>
            <pc:sldMk cId="1758187716" sldId="367"/>
            <ac:grpSpMk id="10" creationId="{B5B58537-933F-4D77-830C-96CA5CC563D2}"/>
          </ac:grpSpMkLst>
        </pc:grpChg>
        <pc:grpChg chg="add">
          <ac:chgData name="Jan Fitzpatrick" userId="d1b284ec-d1dd-4765-b823-b34899491c26" providerId="ADAL" clId="{4E8A1955-D23D-4E53-A57B-8373A6ACDCC5}" dt="2019-01-03T11:47:48.307" v="426"/>
          <ac:grpSpMkLst>
            <pc:docMk/>
            <pc:sldMk cId="1758187716" sldId="367"/>
            <ac:grpSpMk id="22" creationId="{381C19ED-8755-4379-A2AA-ECCDA7CB03F7}"/>
          </ac:grpSpMkLst>
        </pc:grpChg>
      </pc:sldChg>
      <pc:sldChg chg="addSp delSp modSp">
        <pc:chgData name="Jan Fitzpatrick" userId="d1b284ec-d1dd-4765-b823-b34899491c26" providerId="ADAL" clId="{4E8A1955-D23D-4E53-A57B-8373A6ACDCC5}" dt="2019-01-03T11:47:26.659" v="424" actId="1037"/>
        <pc:sldMkLst>
          <pc:docMk/>
          <pc:sldMk cId="1442417651" sldId="368"/>
        </pc:sldMkLst>
        <pc:spChg chg="del">
          <ac:chgData name="Jan Fitzpatrick" userId="d1b284ec-d1dd-4765-b823-b34899491c26" providerId="ADAL" clId="{4E8A1955-D23D-4E53-A57B-8373A6ACDCC5}" dt="2019-01-03T11:46:21.879" v="255"/>
          <ac:spMkLst>
            <pc:docMk/>
            <pc:sldMk cId="1442417651" sldId="368"/>
            <ac:spMk id="14" creationId="{1DFF5144-54F8-4804-9CEF-B2AFF581DFE9}"/>
          </ac:spMkLst>
        </pc:spChg>
        <pc:spChg chg="mod">
          <ac:chgData name="Jan Fitzpatrick" userId="d1b284ec-d1dd-4765-b823-b34899491c26" providerId="ADAL" clId="{4E8A1955-D23D-4E53-A57B-8373A6ACDCC5}" dt="2019-01-03T11:46:33.049" v="302" actId="1037"/>
          <ac:spMkLst>
            <pc:docMk/>
            <pc:sldMk cId="1442417651" sldId="368"/>
            <ac:spMk id="15" creationId="{03E7E1DA-0A2F-4369-A13B-3F53FA3E1404}"/>
          </ac:spMkLst>
        </pc:spChg>
        <pc:spChg chg="del">
          <ac:chgData name="Jan Fitzpatrick" userId="d1b284ec-d1dd-4765-b823-b34899491c26" providerId="ADAL" clId="{4E8A1955-D23D-4E53-A57B-8373A6ACDCC5}" dt="2019-01-03T11:46:57.048" v="305"/>
          <ac:spMkLst>
            <pc:docMk/>
            <pc:sldMk cId="1442417651" sldId="368"/>
            <ac:spMk id="17" creationId="{6A5C5765-8BF3-42D9-95A2-9F1F50E72310}"/>
          </ac:spMkLst>
        </pc:spChg>
        <pc:spChg chg="mod">
          <ac:chgData name="Jan Fitzpatrick" userId="d1b284ec-d1dd-4765-b823-b34899491c26" providerId="ADAL" clId="{4E8A1955-D23D-4E53-A57B-8373A6ACDCC5}" dt="2019-01-03T11:44:23.899" v="154" actId="122"/>
          <ac:spMkLst>
            <pc:docMk/>
            <pc:sldMk cId="1442417651" sldId="368"/>
            <ac:spMk id="19" creationId="{5252A847-DE45-4FA3-A1F8-EEBEB845FF8E}"/>
          </ac:spMkLst>
        </pc:spChg>
        <pc:spChg chg="mod">
          <ac:chgData name="Jan Fitzpatrick" userId="d1b284ec-d1dd-4765-b823-b34899491c26" providerId="ADAL" clId="{4E8A1955-D23D-4E53-A57B-8373A6ACDCC5}" dt="2019-01-03T11:47:09.286" v="350" actId="1038"/>
          <ac:spMkLst>
            <pc:docMk/>
            <pc:sldMk cId="1442417651" sldId="368"/>
            <ac:spMk id="20" creationId="{E9A5CAB1-D946-400E-B54C-9EF77D0A4FAC}"/>
          </ac:spMkLst>
        </pc:spChg>
        <pc:spChg chg="add mod">
          <ac:chgData name="Jan Fitzpatrick" userId="d1b284ec-d1dd-4765-b823-b34899491c26" providerId="ADAL" clId="{4E8A1955-D23D-4E53-A57B-8373A6ACDCC5}" dt="2019-01-03T11:46:49.965" v="304" actId="1076"/>
          <ac:spMkLst>
            <pc:docMk/>
            <pc:sldMk cId="1442417651" sldId="368"/>
            <ac:spMk id="22" creationId="{718B0B6C-EC41-4CD1-B5B1-566999231B67}"/>
          </ac:spMkLst>
        </pc:spChg>
        <pc:spChg chg="add mod">
          <ac:chgData name="Jan Fitzpatrick" userId="d1b284ec-d1dd-4765-b823-b34899491c26" providerId="ADAL" clId="{4E8A1955-D23D-4E53-A57B-8373A6ACDCC5}" dt="2019-01-03T11:47:26.659" v="424" actId="1037"/>
          <ac:spMkLst>
            <pc:docMk/>
            <pc:sldMk cId="1442417651" sldId="368"/>
            <ac:spMk id="23" creationId="{7C30D84F-5D1E-4B47-A1F7-10CBAD288339}"/>
          </ac:spMkLst>
        </pc:spChg>
        <pc:grpChg chg="mod">
          <ac:chgData name="Jan Fitzpatrick" userId="d1b284ec-d1dd-4765-b823-b34899491c26" providerId="ADAL" clId="{4E8A1955-D23D-4E53-A57B-8373A6ACDCC5}" dt="2019-01-03T11:46:57.048" v="305"/>
          <ac:grpSpMkLst>
            <pc:docMk/>
            <pc:sldMk cId="1442417651" sldId="368"/>
            <ac:grpSpMk id="10" creationId="{B5B58537-933F-4D77-830C-96CA5CC563D2}"/>
          </ac:grpSpMkLst>
        </pc:grpChg>
      </pc:sldChg>
      <pc:sldChg chg="modSp">
        <pc:chgData name="Jan Fitzpatrick" userId="d1b284ec-d1dd-4765-b823-b34899491c26" providerId="ADAL" clId="{4E8A1955-D23D-4E53-A57B-8373A6ACDCC5}" dt="2019-01-03T11:52:29.758" v="497" actId="20577"/>
        <pc:sldMkLst>
          <pc:docMk/>
          <pc:sldMk cId="1483512511" sldId="369"/>
        </pc:sldMkLst>
        <pc:spChg chg="mod">
          <ac:chgData name="Jan Fitzpatrick" userId="d1b284ec-d1dd-4765-b823-b34899491c26" providerId="ADAL" clId="{4E8A1955-D23D-4E53-A57B-8373A6ACDCC5}" dt="2019-01-03T11:52:04.426" v="495" actId="20577"/>
          <ac:spMkLst>
            <pc:docMk/>
            <pc:sldMk cId="1483512511" sldId="369"/>
            <ac:spMk id="19" creationId="{5252A847-DE45-4FA3-A1F8-EEBEB845FF8E}"/>
          </ac:spMkLst>
        </pc:spChg>
        <pc:graphicFrameChg chg="mod modGraphic">
          <ac:chgData name="Jan Fitzpatrick" userId="d1b284ec-d1dd-4765-b823-b34899491c26" providerId="ADAL" clId="{4E8A1955-D23D-4E53-A57B-8373A6ACDCC5}" dt="2019-01-03T11:52:29.758" v="497" actId="20577"/>
          <ac:graphicFrameMkLst>
            <pc:docMk/>
            <pc:sldMk cId="1483512511" sldId="369"/>
            <ac:graphicFrameMk id="6" creationId="{A3CF70AF-D28D-4F8F-9C69-183F6A207830}"/>
          </ac:graphicFrameMkLst>
        </pc:graphicFrameChg>
      </pc:sldChg>
      <pc:sldChg chg="modSp del">
        <pc:chgData name="Jan Fitzpatrick" userId="d1b284ec-d1dd-4765-b823-b34899491c26" providerId="ADAL" clId="{4E8A1955-D23D-4E53-A57B-8373A6ACDCC5}" dt="2019-01-03T11:57:51.087" v="573" actId="2696"/>
        <pc:sldMkLst>
          <pc:docMk/>
          <pc:sldMk cId="1657103401" sldId="370"/>
        </pc:sldMkLst>
        <pc:spChg chg="mod">
          <ac:chgData name="Jan Fitzpatrick" userId="d1b284ec-d1dd-4765-b823-b34899491c26" providerId="ADAL" clId="{4E8A1955-D23D-4E53-A57B-8373A6ACDCC5}" dt="2019-01-03T11:54:36.967" v="507" actId="5793"/>
          <ac:spMkLst>
            <pc:docMk/>
            <pc:sldMk cId="1657103401" sldId="370"/>
            <ac:spMk id="19" creationId="{5252A847-DE45-4FA3-A1F8-EEBEB845FF8E}"/>
          </ac:spMkLst>
        </pc:spChg>
      </pc:sldChg>
      <pc:sldChg chg="del">
        <pc:chgData name="Jan Fitzpatrick" userId="d1b284ec-d1dd-4765-b823-b34899491c26" providerId="ADAL" clId="{4E8A1955-D23D-4E53-A57B-8373A6ACDCC5}" dt="2019-01-03T11:59:38.404" v="598" actId="2696"/>
        <pc:sldMkLst>
          <pc:docMk/>
          <pc:sldMk cId="886145634" sldId="371"/>
        </pc:sldMkLst>
      </pc:sldChg>
      <pc:sldChg chg="delSp modSp">
        <pc:chgData name="Jan Fitzpatrick" userId="d1b284ec-d1dd-4765-b823-b34899491c26" providerId="ADAL" clId="{4E8A1955-D23D-4E53-A57B-8373A6ACDCC5}" dt="2019-01-03T12:05:22.189" v="799" actId="20577"/>
        <pc:sldMkLst>
          <pc:docMk/>
          <pc:sldMk cId="221493782" sldId="372"/>
        </pc:sldMkLst>
        <pc:spChg chg="mod topLvl">
          <ac:chgData name="Jan Fitzpatrick" userId="d1b284ec-d1dd-4765-b823-b34899491c26" providerId="ADAL" clId="{4E8A1955-D23D-4E53-A57B-8373A6ACDCC5}" dt="2019-01-03T12:03:47.206" v="742" actId="1582"/>
          <ac:spMkLst>
            <pc:docMk/>
            <pc:sldMk cId="221493782" sldId="372"/>
            <ac:spMk id="14" creationId="{2DCF447B-6E41-4B1A-BD67-C50339439F95}"/>
          </ac:spMkLst>
        </pc:spChg>
        <pc:spChg chg="mod topLvl">
          <ac:chgData name="Jan Fitzpatrick" userId="d1b284ec-d1dd-4765-b823-b34899491c26" providerId="ADAL" clId="{4E8A1955-D23D-4E53-A57B-8373A6ACDCC5}" dt="2019-01-03T12:05:22.189" v="799" actId="20577"/>
          <ac:spMkLst>
            <pc:docMk/>
            <pc:sldMk cId="221493782" sldId="372"/>
            <ac:spMk id="15" creationId="{F9AB3B7F-3E8E-4122-848D-35A77FE5140F}"/>
          </ac:spMkLst>
        </pc:spChg>
        <pc:spChg chg="mod topLvl">
          <ac:chgData name="Jan Fitzpatrick" userId="d1b284ec-d1dd-4765-b823-b34899491c26" providerId="ADAL" clId="{4E8A1955-D23D-4E53-A57B-8373A6ACDCC5}" dt="2019-01-03T12:03:35.448" v="741" actId="165"/>
          <ac:spMkLst>
            <pc:docMk/>
            <pc:sldMk cId="221493782" sldId="372"/>
            <ac:spMk id="16" creationId="{4F42CA7F-D4CC-4922-A99B-73A05C2F98C2}"/>
          </ac:spMkLst>
        </pc:spChg>
        <pc:spChg chg="mod">
          <ac:chgData name="Jan Fitzpatrick" userId="d1b284ec-d1dd-4765-b823-b34899491c26" providerId="ADAL" clId="{4E8A1955-D23D-4E53-A57B-8373A6ACDCC5}" dt="2019-01-03T12:03:21.156" v="740" actId="122"/>
          <ac:spMkLst>
            <pc:docMk/>
            <pc:sldMk cId="221493782" sldId="372"/>
            <ac:spMk id="19" creationId="{5252A847-DE45-4FA3-A1F8-EEBEB845FF8E}"/>
          </ac:spMkLst>
        </pc:spChg>
        <pc:grpChg chg="del">
          <ac:chgData name="Jan Fitzpatrick" userId="d1b284ec-d1dd-4765-b823-b34899491c26" providerId="ADAL" clId="{4E8A1955-D23D-4E53-A57B-8373A6ACDCC5}" dt="2019-01-03T12:03:35.448" v="741" actId="165"/>
          <ac:grpSpMkLst>
            <pc:docMk/>
            <pc:sldMk cId="221493782" sldId="372"/>
            <ac:grpSpMk id="13" creationId="{FCC3F62E-6DDD-4C70-A267-8100115E72B7}"/>
          </ac:grpSpMkLst>
        </pc:grpChg>
      </pc:sldChg>
      <pc:sldChg chg="del">
        <pc:chgData name="Jan Fitzpatrick" userId="d1b284ec-d1dd-4765-b823-b34899491c26" providerId="ADAL" clId="{4E8A1955-D23D-4E53-A57B-8373A6ACDCC5}" dt="2019-01-03T12:05:42.338" v="802" actId="2696"/>
        <pc:sldMkLst>
          <pc:docMk/>
          <pc:sldMk cId="1262058506" sldId="373"/>
        </pc:sldMkLst>
      </pc:sldChg>
      <pc:sldChg chg="del">
        <pc:chgData name="Jan Fitzpatrick" userId="d1b284ec-d1dd-4765-b823-b34899491c26" providerId="ADAL" clId="{4E8A1955-D23D-4E53-A57B-8373A6ACDCC5}" dt="2019-01-03T12:05:45.152" v="803" actId="2696"/>
        <pc:sldMkLst>
          <pc:docMk/>
          <pc:sldMk cId="524565805" sldId="374"/>
        </pc:sldMkLst>
      </pc:sldChg>
      <pc:sldChg chg="modSp add">
        <pc:chgData name="Jan Fitzpatrick" userId="d1b284ec-d1dd-4765-b823-b34899491c26" providerId="ADAL" clId="{4E8A1955-D23D-4E53-A57B-8373A6ACDCC5}" dt="2019-01-03T12:01:37.002" v="684" actId="5793"/>
        <pc:sldMkLst>
          <pc:docMk/>
          <pc:sldMk cId="2775295412" sldId="375"/>
        </pc:sldMkLst>
        <pc:spChg chg="mod">
          <ac:chgData name="Jan Fitzpatrick" userId="d1b284ec-d1dd-4765-b823-b34899491c26" providerId="ADAL" clId="{4E8A1955-D23D-4E53-A57B-8373A6ACDCC5}" dt="2019-01-03T12:01:37.002" v="684" actId="5793"/>
          <ac:spMkLst>
            <pc:docMk/>
            <pc:sldMk cId="2775295412" sldId="375"/>
            <ac:spMk id="19" creationId="{5252A847-DE45-4FA3-A1F8-EEBEB845FF8E}"/>
          </ac:spMkLst>
        </pc:spChg>
      </pc:sldChg>
      <pc:sldChg chg="modSp add del">
        <pc:chgData name="Jan Fitzpatrick" userId="d1b284ec-d1dd-4765-b823-b34899491c26" providerId="ADAL" clId="{4E8A1955-D23D-4E53-A57B-8373A6ACDCC5}" dt="2019-01-03T11:57:47.658" v="572" actId="2696"/>
        <pc:sldMkLst>
          <pc:docMk/>
          <pc:sldMk cId="4186536598" sldId="375"/>
        </pc:sldMkLst>
        <pc:spChg chg="mod">
          <ac:chgData name="Jan Fitzpatrick" userId="d1b284ec-d1dd-4765-b823-b34899491c26" providerId="ADAL" clId="{4E8A1955-D23D-4E53-A57B-8373A6ACDCC5}" dt="2019-01-03T11:57:15.556" v="571"/>
          <ac:spMkLst>
            <pc:docMk/>
            <pc:sldMk cId="4186536598" sldId="375"/>
            <ac:spMk id="19" creationId="{5252A847-DE45-4FA3-A1F8-EEBEB845FF8E}"/>
          </ac:spMkLst>
        </pc:spChg>
      </pc:sldChg>
      <pc:sldChg chg="modSp add">
        <pc:chgData name="Jan Fitzpatrick" userId="d1b284ec-d1dd-4765-b823-b34899491c26" providerId="ADAL" clId="{4E8A1955-D23D-4E53-A57B-8373A6ACDCC5}" dt="2019-01-03T12:02:49.634" v="739" actId="20577"/>
        <pc:sldMkLst>
          <pc:docMk/>
          <pc:sldMk cId="1988353224" sldId="376"/>
        </pc:sldMkLst>
        <pc:spChg chg="mod">
          <ac:chgData name="Jan Fitzpatrick" userId="d1b284ec-d1dd-4765-b823-b34899491c26" providerId="ADAL" clId="{4E8A1955-D23D-4E53-A57B-8373A6ACDCC5}" dt="2019-01-03T12:02:49.634" v="739" actId="20577"/>
          <ac:spMkLst>
            <pc:docMk/>
            <pc:sldMk cId="1988353224" sldId="376"/>
            <ac:spMk id="19" creationId="{5252A847-DE45-4FA3-A1F8-EEBEB845FF8E}"/>
          </ac:spMkLst>
        </pc:spChg>
      </pc:sldChg>
      <pc:sldChg chg="modSp add">
        <pc:chgData name="Jan Fitzpatrick" userId="d1b284ec-d1dd-4765-b823-b34899491c26" providerId="ADAL" clId="{4E8A1955-D23D-4E53-A57B-8373A6ACDCC5}" dt="2019-01-03T12:05:25.028" v="800" actId="20577"/>
        <pc:sldMkLst>
          <pc:docMk/>
          <pc:sldMk cId="126166571" sldId="377"/>
        </pc:sldMkLst>
        <pc:spChg chg="mod">
          <ac:chgData name="Jan Fitzpatrick" userId="d1b284ec-d1dd-4765-b823-b34899491c26" providerId="ADAL" clId="{4E8A1955-D23D-4E53-A57B-8373A6ACDCC5}" dt="2019-01-03T12:05:25.028" v="800" actId="20577"/>
          <ac:spMkLst>
            <pc:docMk/>
            <pc:sldMk cId="126166571" sldId="377"/>
            <ac:spMk id="15" creationId="{F9AB3B7F-3E8E-4122-848D-35A77FE5140F}"/>
          </ac:spMkLst>
        </pc:spChg>
        <pc:spChg chg="mod">
          <ac:chgData name="Jan Fitzpatrick" userId="d1b284ec-d1dd-4765-b823-b34899491c26" providerId="ADAL" clId="{4E8A1955-D23D-4E53-A57B-8373A6ACDCC5}" dt="2019-01-03T12:04:35.956" v="777" actId="5793"/>
          <ac:spMkLst>
            <pc:docMk/>
            <pc:sldMk cId="126166571" sldId="377"/>
            <ac:spMk id="19" creationId="{5252A847-DE45-4FA3-A1F8-EEBEB845FF8E}"/>
          </ac:spMkLst>
        </pc:spChg>
      </pc:sldChg>
      <pc:sldChg chg="modSp add">
        <pc:chgData name="Jan Fitzpatrick" userId="d1b284ec-d1dd-4765-b823-b34899491c26" providerId="ADAL" clId="{4E8A1955-D23D-4E53-A57B-8373A6ACDCC5}" dt="2019-01-03T12:05:27.771" v="801" actId="20577"/>
        <pc:sldMkLst>
          <pc:docMk/>
          <pc:sldMk cId="2363935093" sldId="378"/>
        </pc:sldMkLst>
        <pc:spChg chg="mod">
          <ac:chgData name="Jan Fitzpatrick" userId="d1b284ec-d1dd-4765-b823-b34899491c26" providerId="ADAL" clId="{4E8A1955-D23D-4E53-A57B-8373A6ACDCC5}" dt="2019-01-03T12:05:27.771" v="801" actId="20577"/>
          <ac:spMkLst>
            <pc:docMk/>
            <pc:sldMk cId="2363935093" sldId="378"/>
            <ac:spMk id="15" creationId="{F9AB3B7F-3E8E-4122-848D-35A77FE5140F}"/>
          </ac:spMkLst>
        </pc:spChg>
        <pc:spChg chg="mod">
          <ac:chgData name="Jan Fitzpatrick" userId="d1b284ec-d1dd-4765-b823-b34899491c26" providerId="ADAL" clId="{4E8A1955-D23D-4E53-A57B-8373A6ACDCC5}" dt="2019-01-03T12:05:13.924" v="798" actId="20577"/>
          <ac:spMkLst>
            <pc:docMk/>
            <pc:sldMk cId="2363935093" sldId="378"/>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22/02/2020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22/02/2020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22/02/2020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22/02/2020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22/02/2020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22/02/2020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22/02/2020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mpare-lengths-year-3-measurement-resource-pack" TargetMode="External"/><Relationship Id="rId5" Type="http://schemas.openxmlformats.org/officeDocument/2006/relationships/hyperlink" Target="https://classroomsecrets.co.uk/category/maths/year-3/spring-block-4-length-and-perimeter/" TargetMode="External"/><Relationship Id="rId4" Type="http://schemas.openxmlformats.org/officeDocument/2006/relationships/hyperlink" Target="https://classroomsecrets.co.uk/content-domain-filter/?fwp_contentdomain=3m1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 – Compare Lengths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400" b="1" dirty="0">
                <a:solidFill>
                  <a:prstClr val="black"/>
                </a:solidFill>
                <a:latin typeface="Century Gothic" panose="020B0502020202020204" pitchFamily="34" charset="0"/>
              </a:rPr>
              <a:t>Mathematics Year 3: </a:t>
            </a:r>
            <a:r>
              <a:rPr lang="en-US" sz="1200" b="1" dirty="0">
                <a:solidFill>
                  <a:schemeClr val="tx1"/>
                </a:solidFill>
                <a:latin typeface="Century Gothic" panose="020B0502020202020204" pitchFamily="34" charset="0"/>
              </a:rPr>
              <a:t>(3M1a) </a:t>
            </a:r>
            <a:r>
              <a:rPr lang="en-US" sz="1200" b="1" dirty="0">
                <a:latin typeface="Century Gothic" panose="020B0502020202020204" pitchFamily="34" charset="0"/>
                <a:hlinkClick r:id="rId4"/>
              </a:rPr>
              <a:t>Compare lengths (m/cm/mm)</a:t>
            </a:r>
            <a:endParaRPr lang="en-US" sz="1200" b="1" dirty="0">
              <a:latin typeface="Century Gothic" panose="020B0502020202020204" pitchFamily="34" charset="0"/>
            </a:endParaRPr>
          </a:p>
          <a:p>
            <a:pPr lvl="0" defTabSz="457200">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Length and Perimeter</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bg2">
                  <a:lumMod val="25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endParaRPr lang="en-GB" sz="72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Compare Lengths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6" name="Picture 15">
            <a:extLst>
              <a:ext uri="{FF2B5EF4-FFF2-40B4-BE49-F238E27FC236}">
                <a16:creationId xmlns:a16="http://schemas.microsoft.com/office/drawing/2014/main" id="{A1B425A3-57FC-4F1C-9CD5-80EF7FA263C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Tell the person next to you:</a:t>
            </a:r>
          </a:p>
          <a:p>
            <a:pPr marL="285750" indent="-285750" algn="ctr">
              <a:buFont typeface="Arial" panose="020B0604020202020204" pitchFamily="34" charset="0"/>
              <a:buChar char="•"/>
            </a:pPr>
            <a:r>
              <a:rPr lang="en-GB" sz="2000" b="1" dirty="0">
                <a:solidFill>
                  <a:schemeClr val="tx1"/>
                </a:solidFill>
                <a:latin typeface="Century Gothic" panose="020B0502020202020204" pitchFamily="34" charset="0"/>
              </a:rPr>
              <a:t>How many mm in 1cm? </a:t>
            </a:r>
            <a:endParaRPr lang="en-GB" sz="2000" b="1" dirty="0">
              <a:solidFill>
                <a:srgbClr val="FF0000"/>
              </a:solidFill>
              <a:latin typeface="Century Gothic" panose="020B0502020202020204" pitchFamily="34" charset="0"/>
            </a:endParaRPr>
          </a:p>
          <a:p>
            <a:pPr marL="285750" indent="-285750" algn="ctr">
              <a:buFont typeface="Arial" panose="020B0604020202020204" pitchFamily="34" charset="0"/>
              <a:buChar char="•"/>
            </a:pPr>
            <a:r>
              <a:rPr lang="en-GB" sz="2000" b="1" dirty="0">
                <a:solidFill>
                  <a:schemeClr val="tx1"/>
                </a:solidFill>
                <a:latin typeface="Century Gothic" panose="020B0502020202020204" pitchFamily="34" charset="0"/>
              </a:rPr>
              <a:t>How many cm in 1m? </a:t>
            </a: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comparison statements can you make using this information?</a:t>
            </a:r>
          </a:p>
          <a:p>
            <a:endParaRPr lang="en-GB" sz="2000" b="1" dirty="0">
              <a:solidFill>
                <a:srgbClr val="FF0000"/>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5" name="Group 24">
            <a:extLst>
              <a:ext uri="{FF2B5EF4-FFF2-40B4-BE49-F238E27FC236}">
                <a16:creationId xmlns:a16="http://schemas.microsoft.com/office/drawing/2014/main" id="{C8A5D206-AB99-4265-AA68-88DDCC68AC07}"/>
              </a:ext>
            </a:extLst>
          </p:cNvPr>
          <p:cNvGrpSpPr/>
          <p:nvPr/>
        </p:nvGrpSpPr>
        <p:grpSpPr>
          <a:xfrm>
            <a:off x="2521998" y="2121509"/>
            <a:ext cx="4100004" cy="2506876"/>
            <a:chOff x="2250779" y="2242741"/>
            <a:chExt cx="4510004" cy="2757564"/>
          </a:xfrm>
        </p:grpSpPr>
        <p:sp>
          <p:nvSpPr>
            <p:cNvPr id="26" name="Speech Bubble: Rectangle with Corners Rounded 25">
              <a:extLst>
                <a:ext uri="{FF2B5EF4-FFF2-40B4-BE49-F238E27FC236}">
                  <a16:creationId xmlns:a16="http://schemas.microsoft.com/office/drawing/2014/main" id="{92012488-2D86-4186-BAEA-35DA2DEEF796}"/>
                </a:ext>
              </a:extLst>
            </p:cNvPr>
            <p:cNvSpPr/>
            <p:nvPr/>
          </p:nvSpPr>
          <p:spPr>
            <a:xfrm>
              <a:off x="2250779" y="2242741"/>
              <a:ext cx="4510004" cy="758252"/>
            </a:xfrm>
            <a:prstGeom prst="wedgeRoundRectCallout">
              <a:avLst>
                <a:gd name="adj1" fmla="val -56417"/>
                <a:gd name="adj2" fmla="val 203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power lead is 87cm.</a:t>
              </a:r>
            </a:p>
          </p:txBody>
        </p:sp>
        <p:sp>
          <p:nvSpPr>
            <p:cNvPr id="27" name="Speech Bubble: Rectangle with Corners Rounded 26">
              <a:extLst>
                <a:ext uri="{FF2B5EF4-FFF2-40B4-BE49-F238E27FC236}">
                  <a16:creationId xmlns:a16="http://schemas.microsoft.com/office/drawing/2014/main" id="{0DE34A01-F9DA-4A63-8CAF-F2F5A3B22BAE}"/>
                </a:ext>
              </a:extLst>
            </p:cNvPr>
            <p:cNvSpPr/>
            <p:nvPr/>
          </p:nvSpPr>
          <p:spPr>
            <a:xfrm flipH="1">
              <a:off x="2250779" y="3242397"/>
              <a:ext cx="4510002" cy="758252"/>
            </a:xfrm>
            <a:prstGeom prst="wedgeRoundRectCallout">
              <a:avLst>
                <a:gd name="adj1" fmla="val -56417"/>
                <a:gd name="adj2" fmla="val 203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power lead is 125cm.</a:t>
              </a:r>
            </a:p>
          </p:txBody>
        </p:sp>
        <p:sp>
          <p:nvSpPr>
            <p:cNvPr id="28" name="Speech Bubble: Rectangle with Corners Rounded 27">
              <a:extLst>
                <a:ext uri="{FF2B5EF4-FFF2-40B4-BE49-F238E27FC236}">
                  <a16:creationId xmlns:a16="http://schemas.microsoft.com/office/drawing/2014/main" id="{67F98025-50D0-4166-AD96-3BB24ACD9ED7}"/>
                </a:ext>
              </a:extLst>
            </p:cNvPr>
            <p:cNvSpPr/>
            <p:nvPr/>
          </p:nvSpPr>
          <p:spPr>
            <a:xfrm>
              <a:off x="2250779" y="4242053"/>
              <a:ext cx="4510004" cy="758252"/>
            </a:xfrm>
            <a:prstGeom prst="wedgeRoundRectCallout">
              <a:avLst>
                <a:gd name="adj1" fmla="val -56417"/>
                <a:gd name="adj2" fmla="val 203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power lead is 93cm 6mm.</a:t>
              </a:r>
            </a:p>
          </p:txBody>
        </p:sp>
      </p:grpSp>
      <p:sp>
        <p:nvSpPr>
          <p:cNvPr id="29" name="TextBox 28">
            <a:extLst>
              <a:ext uri="{FF2B5EF4-FFF2-40B4-BE49-F238E27FC236}">
                <a16:creationId xmlns:a16="http://schemas.microsoft.com/office/drawing/2014/main" id="{3EDB3D70-82DD-41CB-B58F-466B3D47CC7B}"/>
              </a:ext>
            </a:extLst>
          </p:cNvPr>
          <p:cNvSpPr txBox="1"/>
          <p:nvPr/>
        </p:nvSpPr>
        <p:spPr>
          <a:xfrm>
            <a:off x="1355263" y="2775512"/>
            <a:ext cx="578685" cy="307777"/>
          </a:xfrm>
          <a:prstGeom prst="rect">
            <a:avLst/>
          </a:prstGeom>
          <a:noFill/>
        </p:spPr>
        <p:txBody>
          <a:bodyPr wrap="none" lIns="0" tIns="0" rIns="0" bIns="0" rtlCol="0">
            <a:spAutoFit/>
          </a:bodyPr>
          <a:lstStyle/>
          <a:p>
            <a:r>
              <a:rPr lang="en-GB" sz="2000" b="1" dirty="0" err="1">
                <a:latin typeface="Century Gothic" panose="020B0502020202020204" pitchFamily="34" charset="0"/>
              </a:rPr>
              <a:t>Eesa</a:t>
            </a:r>
            <a:endParaRPr lang="en-GB" sz="2000" b="1" dirty="0">
              <a:latin typeface="Century Gothic" panose="020B0502020202020204" pitchFamily="34" charset="0"/>
            </a:endParaRPr>
          </a:p>
        </p:txBody>
      </p:sp>
      <p:sp>
        <p:nvSpPr>
          <p:cNvPr id="30" name="TextBox 29">
            <a:extLst>
              <a:ext uri="{FF2B5EF4-FFF2-40B4-BE49-F238E27FC236}">
                <a16:creationId xmlns:a16="http://schemas.microsoft.com/office/drawing/2014/main" id="{CE642584-5A2B-4225-81C0-8F4C2E93E42C}"/>
              </a:ext>
            </a:extLst>
          </p:cNvPr>
          <p:cNvSpPr txBox="1"/>
          <p:nvPr/>
        </p:nvSpPr>
        <p:spPr>
          <a:xfrm>
            <a:off x="1370838" y="4704294"/>
            <a:ext cx="474489" cy="307777"/>
          </a:xfrm>
          <a:prstGeom prst="rect">
            <a:avLst/>
          </a:prstGeom>
          <a:noFill/>
        </p:spPr>
        <p:txBody>
          <a:bodyPr wrap="none" lIns="0" tIns="0" rIns="0" bIns="0" rtlCol="0">
            <a:spAutoFit/>
          </a:bodyPr>
          <a:lstStyle/>
          <a:p>
            <a:r>
              <a:rPr lang="en-GB" sz="2000" b="1" dirty="0">
                <a:latin typeface="Century Gothic" panose="020B0502020202020204" pitchFamily="34" charset="0"/>
              </a:rPr>
              <a:t>Neil</a:t>
            </a:r>
          </a:p>
        </p:txBody>
      </p:sp>
      <p:sp>
        <p:nvSpPr>
          <p:cNvPr id="31" name="TextBox 30">
            <a:extLst>
              <a:ext uri="{FF2B5EF4-FFF2-40B4-BE49-F238E27FC236}">
                <a16:creationId xmlns:a16="http://schemas.microsoft.com/office/drawing/2014/main" id="{AEB08936-AC73-4F03-952F-0C8B654F75ED}"/>
              </a:ext>
            </a:extLst>
          </p:cNvPr>
          <p:cNvSpPr txBox="1"/>
          <p:nvPr/>
        </p:nvSpPr>
        <p:spPr>
          <a:xfrm>
            <a:off x="7294339" y="3754073"/>
            <a:ext cx="512961" cy="307777"/>
          </a:xfrm>
          <a:prstGeom prst="rect">
            <a:avLst/>
          </a:prstGeom>
          <a:noFill/>
        </p:spPr>
        <p:txBody>
          <a:bodyPr wrap="none" lIns="0" tIns="0" rIns="0" bIns="0" rtlCol="0">
            <a:spAutoFit/>
          </a:bodyPr>
          <a:lstStyle/>
          <a:p>
            <a:r>
              <a:rPr lang="en-GB" sz="2000" b="1" dirty="0">
                <a:latin typeface="Century Gothic" panose="020B0502020202020204" pitchFamily="34" charset="0"/>
              </a:rPr>
              <a:t>Ana</a:t>
            </a:r>
          </a:p>
        </p:txBody>
      </p:sp>
    </p:spTree>
    <p:extLst>
      <p:ext uri="{BB962C8B-B14F-4D97-AF65-F5344CB8AC3E}">
        <p14:creationId xmlns:p14="http://schemas.microsoft.com/office/powerpoint/2010/main" val="1743411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6" name="Picture 15">
            <a:extLst>
              <a:ext uri="{FF2B5EF4-FFF2-40B4-BE49-F238E27FC236}">
                <a16:creationId xmlns:a16="http://schemas.microsoft.com/office/drawing/2014/main" id="{A830CD53-41A2-4FCA-B581-A6A15E4E339D}"/>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Tell the person next to you:</a:t>
            </a:r>
          </a:p>
          <a:p>
            <a:pPr marL="285750" indent="-285750" algn="ctr">
              <a:buFont typeface="Arial" panose="020B0604020202020204" pitchFamily="34" charset="0"/>
              <a:buChar char="•"/>
            </a:pPr>
            <a:r>
              <a:rPr lang="en-GB" sz="2000" b="1" dirty="0">
                <a:solidFill>
                  <a:schemeClr val="tx1"/>
                </a:solidFill>
                <a:latin typeface="Century Gothic" panose="020B0502020202020204" pitchFamily="34" charset="0"/>
              </a:rPr>
              <a:t>How many mm in 1cm? </a:t>
            </a:r>
            <a:r>
              <a:rPr lang="en-GB" sz="2000" b="1" dirty="0">
                <a:solidFill>
                  <a:srgbClr val="FF0000"/>
                </a:solidFill>
                <a:latin typeface="Century Gothic" panose="020B0502020202020204" pitchFamily="34" charset="0"/>
              </a:rPr>
              <a:t>10mm = 1cm</a:t>
            </a:r>
          </a:p>
          <a:p>
            <a:pPr marL="285750" indent="-285750" algn="ctr">
              <a:buFont typeface="Arial" panose="020B0604020202020204" pitchFamily="34" charset="0"/>
              <a:buChar char="•"/>
            </a:pPr>
            <a:r>
              <a:rPr lang="en-GB" sz="2000" b="1" dirty="0">
                <a:solidFill>
                  <a:schemeClr val="tx1"/>
                </a:solidFill>
                <a:latin typeface="Century Gothic" panose="020B0502020202020204" pitchFamily="34" charset="0"/>
              </a:rPr>
              <a:t>How many cm in 1m? </a:t>
            </a:r>
            <a:r>
              <a:rPr lang="en-GB" sz="2000" b="1" dirty="0">
                <a:solidFill>
                  <a:srgbClr val="FF0000"/>
                </a:solidFill>
                <a:latin typeface="Century Gothic" panose="020B0502020202020204" pitchFamily="34" charset="0"/>
              </a:rPr>
              <a:t>100cm = 1m</a:t>
            </a:r>
          </a:p>
          <a:p>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comparison statements can you make using this information?</a:t>
            </a:r>
          </a:p>
          <a:p>
            <a:r>
              <a:rPr lang="en-GB" sz="2000" b="1" dirty="0">
                <a:solidFill>
                  <a:srgbClr val="FF0000"/>
                </a:solidFill>
                <a:latin typeface="Century Gothic" panose="020B0502020202020204" pitchFamily="34" charset="0"/>
              </a:rPr>
              <a:t>Various answers, for example: </a:t>
            </a:r>
            <a:r>
              <a:rPr lang="en-GB" sz="2000" b="1" dirty="0" err="1">
                <a:solidFill>
                  <a:srgbClr val="FF0000"/>
                </a:solidFill>
                <a:latin typeface="Century Gothic" panose="020B0502020202020204" pitchFamily="34" charset="0"/>
              </a:rPr>
              <a:t>Eesa</a:t>
            </a:r>
            <a:r>
              <a:rPr lang="en-GB" sz="2000" b="1" dirty="0">
                <a:solidFill>
                  <a:srgbClr val="FF0000"/>
                </a:solidFill>
                <a:latin typeface="Century Gothic" panose="020B0502020202020204" pitchFamily="34" charset="0"/>
              </a:rPr>
              <a:t> &lt; Ana &gt; Neil; Neil &gt; </a:t>
            </a:r>
            <a:r>
              <a:rPr lang="en-GB" sz="2000" b="1" dirty="0" err="1">
                <a:solidFill>
                  <a:srgbClr val="FF0000"/>
                </a:solidFill>
                <a:latin typeface="Century Gothic" panose="020B0502020202020204" pitchFamily="34" charset="0"/>
              </a:rPr>
              <a:t>Eesa</a:t>
            </a:r>
            <a:r>
              <a:rPr lang="en-GB" sz="2000" b="1" dirty="0">
                <a:solidFill>
                  <a:srgbClr val="FF0000"/>
                </a:solidFill>
                <a:latin typeface="Century Gothic" panose="020B0502020202020204" pitchFamily="34" charset="0"/>
              </a:rPr>
              <a:t> &lt; Ana; </a:t>
            </a:r>
            <a:r>
              <a:rPr lang="en-GB" sz="2000" b="1" dirty="0" err="1">
                <a:solidFill>
                  <a:srgbClr val="FF0000"/>
                </a:solidFill>
                <a:latin typeface="Century Gothic" panose="020B0502020202020204" pitchFamily="34" charset="0"/>
              </a:rPr>
              <a:t>Eesa</a:t>
            </a:r>
            <a:r>
              <a:rPr lang="en-GB" sz="2000" b="1" dirty="0">
                <a:solidFill>
                  <a:srgbClr val="FF0000"/>
                </a:solidFill>
                <a:latin typeface="Century Gothic" panose="020B0502020202020204" pitchFamily="34" charset="0"/>
              </a:rPr>
              <a:t> &lt; Neil &lt; Ana.  </a:t>
            </a:r>
            <a:endParaRPr lang="en-GB" sz="2000" b="1" u="sng"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5" name="Group 24">
            <a:extLst>
              <a:ext uri="{FF2B5EF4-FFF2-40B4-BE49-F238E27FC236}">
                <a16:creationId xmlns:a16="http://schemas.microsoft.com/office/drawing/2014/main" id="{C8A5D206-AB99-4265-AA68-88DDCC68AC07}"/>
              </a:ext>
            </a:extLst>
          </p:cNvPr>
          <p:cNvGrpSpPr/>
          <p:nvPr/>
        </p:nvGrpSpPr>
        <p:grpSpPr>
          <a:xfrm>
            <a:off x="2521998" y="2121509"/>
            <a:ext cx="4100004" cy="2506876"/>
            <a:chOff x="2250779" y="2242741"/>
            <a:chExt cx="4510004" cy="2757564"/>
          </a:xfrm>
        </p:grpSpPr>
        <p:sp>
          <p:nvSpPr>
            <p:cNvPr id="26" name="Speech Bubble: Rectangle with Corners Rounded 25">
              <a:extLst>
                <a:ext uri="{FF2B5EF4-FFF2-40B4-BE49-F238E27FC236}">
                  <a16:creationId xmlns:a16="http://schemas.microsoft.com/office/drawing/2014/main" id="{92012488-2D86-4186-BAEA-35DA2DEEF796}"/>
                </a:ext>
              </a:extLst>
            </p:cNvPr>
            <p:cNvSpPr/>
            <p:nvPr/>
          </p:nvSpPr>
          <p:spPr>
            <a:xfrm>
              <a:off x="2250779" y="2242741"/>
              <a:ext cx="4510004" cy="758252"/>
            </a:xfrm>
            <a:prstGeom prst="wedgeRoundRectCallout">
              <a:avLst>
                <a:gd name="adj1" fmla="val -56417"/>
                <a:gd name="adj2" fmla="val 203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power lead is 87cm.</a:t>
              </a:r>
            </a:p>
          </p:txBody>
        </p:sp>
        <p:sp>
          <p:nvSpPr>
            <p:cNvPr id="27" name="Speech Bubble: Rectangle with Corners Rounded 26">
              <a:extLst>
                <a:ext uri="{FF2B5EF4-FFF2-40B4-BE49-F238E27FC236}">
                  <a16:creationId xmlns:a16="http://schemas.microsoft.com/office/drawing/2014/main" id="{0DE34A01-F9DA-4A63-8CAF-F2F5A3B22BAE}"/>
                </a:ext>
              </a:extLst>
            </p:cNvPr>
            <p:cNvSpPr/>
            <p:nvPr/>
          </p:nvSpPr>
          <p:spPr>
            <a:xfrm flipH="1">
              <a:off x="2250779" y="3242397"/>
              <a:ext cx="4510002" cy="758252"/>
            </a:xfrm>
            <a:prstGeom prst="wedgeRoundRectCallout">
              <a:avLst>
                <a:gd name="adj1" fmla="val -56417"/>
                <a:gd name="adj2" fmla="val 203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power lead is 125cm.</a:t>
              </a:r>
            </a:p>
          </p:txBody>
        </p:sp>
        <p:sp>
          <p:nvSpPr>
            <p:cNvPr id="28" name="Speech Bubble: Rectangle with Corners Rounded 27">
              <a:extLst>
                <a:ext uri="{FF2B5EF4-FFF2-40B4-BE49-F238E27FC236}">
                  <a16:creationId xmlns:a16="http://schemas.microsoft.com/office/drawing/2014/main" id="{67F98025-50D0-4166-AD96-3BB24ACD9ED7}"/>
                </a:ext>
              </a:extLst>
            </p:cNvPr>
            <p:cNvSpPr/>
            <p:nvPr/>
          </p:nvSpPr>
          <p:spPr>
            <a:xfrm>
              <a:off x="2250779" y="4242053"/>
              <a:ext cx="4510004" cy="758252"/>
            </a:xfrm>
            <a:prstGeom prst="wedgeRoundRectCallout">
              <a:avLst>
                <a:gd name="adj1" fmla="val -56417"/>
                <a:gd name="adj2" fmla="val 203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power lead is 93cm 6mm.</a:t>
              </a:r>
            </a:p>
          </p:txBody>
        </p:sp>
      </p:grpSp>
      <p:sp>
        <p:nvSpPr>
          <p:cNvPr id="29" name="TextBox 28">
            <a:extLst>
              <a:ext uri="{FF2B5EF4-FFF2-40B4-BE49-F238E27FC236}">
                <a16:creationId xmlns:a16="http://schemas.microsoft.com/office/drawing/2014/main" id="{3EDB3D70-82DD-41CB-B58F-466B3D47CC7B}"/>
              </a:ext>
            </a:extLst>
          </p:cNvPr>
          <p:cNvSpPr txBox="1"/>
          <p:nvPr/>
        </p:nvSpPr>
        <p:spPr>
          <a:xfrm>
            <a:off x="1355263" y="2775512"/>
            <a:ext cx="578685" cy="307777"/>
          </a:xfrm>
          <a:prstGeom prst="rect">
            <a:avLst/>
          </a:prstGeom>
          <a:noFill/>
        </p:spPr>
        <p:txBody>
          <a:bodyPr wrap="none" lIns="0" tIns="0" rIns="0" bIns="0" rtlCol="0">
            <a:spAutoFit/>
          </a:bodyPr>
          <a:lstStyle/>
          <a:p>
            <a:r>
              <a:rPr lang="en-GB" sz="2000" b="1" dirty="0" err="1">
                <a:latin typeface="Century Gothic" panose="020B0502020202020204" pitchFamily="34" charset="0"/>
              </a:rPr>
              <a:t>Eesa</a:t>
            </a:r>
            <a:endParaRPr lang="en-GB" sz="2000" b="1" dirty="0">
              <a:latin typeface="Century Gothic" panose="020B0502020202020204" pitchFamily="34" charset="0"/>
            </a:endParaRPr>
          </a:p>
        </p:txBody>
      </p:sp>
      <p:sp>
        <p:nvSpPr>
          <p:cNvPr id="30" name="TextBox 29">
            <a:extLst>
              <a:ext uri="{FF2B5EF4-FFF2-40B4-BE49-F238E27FC236}">
                <a16:creationId xmlns:a16="http://schemas.microsoft.com/office/drawing/2014/main" id="{CE642584-5A2B-4225-81C0-8F4C2E93E42C}"/>
              </a:ext>
            </a:extLst>
          </p:cNvPr>
          <p:cNvSpPr txBox="1"/>
          <p:nvPr/>
        </p:nvSpPr>
        <p:spPr>
          <a:xfrm>
            <a:off x="1370838" y="4704294"/>
            <a:ext cx="474489" cy="307777"/>
          </a:xfrm>
          <a:prstGeom prst="rect">
            <a:avLst/>
          </a:prstGeom>
          <a:noFill/>
        </p:spPr>
        <p:txBody>
          <a:bodyPr wrap="none" lIns="0" tIns="0" rIns="0" bIns="0" rtlCol="0">
            <a:spAutoFit/>
          </a:bodyPr>
          <a:lstStyle/>
          <a:p>
            <a:r>
              <a:rPr lang="en-GB" sz="2000" b="1" dirty="0">
                <a:latin typeface="Century Gothic" panose="020B0502020202020204" pitchFamily="34" charset="0"/>
              </a:rPr>
              <a:t>Neil</a:t>
            </a:r>
          </a:p>
        </p:txBody>
      </p:sp>
      <p:sp>
        <p:nvSpPr>
          <p:cNvPr id="31" name="TextBox 30">
            <a:extLst>
              <a:ext uri="{FF2B5EF4-FFF2-40B4-BE49-F238E27FC236}">
                <a16:creationId xmlns:a16="http://schemas.microsoft.com/office/drawing/2014/main" id="{AEB08936-AC73-4F03-952F-0C8B654F75ED}"/>
              </a:ext>
            </a:extLst>
          </p:cNvPr>
          <p:cNvSpPr txBox="1"/>
          <p:nvPr/>
        </p:nvSpPr>
        <p:spPr>
          <a:xfrm>
            <a:off x="7294339" y="3754073"/>
            <a:ext cx="512961" cy="307777"/>
          </a:xfrm>
          <a:prstGeom prst="rect">
            <a:avLst/>
          </a:prstGeom>
          <a:noFill/>
        </p:spPr>
        <p:txBody>
          <a:bodyPr wrap="none" lIns="0" tIns="0" rIns="0" bIns="0" rtlCol="0">
            <a:spAutoFit/>
          </a:bodyPr>
          <a:lstStyle/>
          <a:p>
            <a:r>
              <a:rPr lang="en-GB" sz="2000" b="1" dirty="0">
                <a:latin typeface="Century Gothic" panose="020B0502020202020204" pitchFamily="34" charset="0"/>
              </a:rPr>
              <a:t>Ana</a:t>
            </a:r>
          </a:p>
        </p:txBody>
      </p:sp>
    </p:spTree>
    <p:extLst>
      <p:ext uri="{BB962C8B-B14F-4D97-AF65-F5344CB8AC3E}">
        <p14:creationId xmlns:p14="http://schemas.microsoft.com/office/powerpoint/2010/main" val="1832487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table to match the statement. Find one possibility. </a:t>
            </a: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8D4A8B02-61E4-4B05-9BE6-162995B4B1FF}"/>
              </a:ext>
            </a:extLst>
          </p:cNvPr>
          <p:cNvGraphicFramePr>
            <a:graphicFrameLocks noGrp="1"/>
          </p:cNvGraphicFramePr>
          <p:nvPr>
            <p:extLst>
              <p:ext uri="{D42A27DB-BD31-4B8C-83A1-F6EECF244321}">
                <p14:modId xmlns:p14="http://schemas.microsoft.com/office/powerpoint/2010/main" val="2296056326"/>
              </p:ext>
            </p:extLst>
          </p:nvPr>
        </p:nvGraphicFramePr>
        <p:xfrm>
          <a:off x="2110764" y="2264444"/>
          <a:ext cx="4922472" cy="2880028"/>
        </p:xfrm>
        <a:graphic>
          <a:graphicData uri="http://schemas.openxmlformats.org/drawingml/2006/table">
            <a:tbl>
              <a:tblPr firstRow="1" bandRow="1">
                <a:tableStyleId>{2D5ABB26-0587-4C30-8999-92F81FD0307C}</a:tableStyleId>
              </a:tblPr>
              <a:tblGrid>
                <a:gridCol w="2461236">
                  <a:extLst>
                    <a:ext uri="{9D8B030D-6E8A-4147-A177-3AD203B41FA5}">
                      <a16:colId xmlns:a16="http://schemas.microsoft.com/office/drawing/2014/main" val="1251752831"/>
                    </a:ext>
                  </a:extLst>
                </a:gridCol>
                <a:gridCol w="2461236">
                  <a:extLst>
                    <a:ext uri="{9D8B030D-6E8A-4147-A177-3AD203B41FA5}">
                      <a16:colId xmlns:a16="http://schemas.microsoft.com/office/drawing/2014/main" val="3920799206"/>
                    </a:ext>
                  </a:extLst>
                </a:gridCol>
              </a:tblGrid>
              <a:tr h="720007">
                <a:tc>
                  <a:txBody>
                    <a:bodyPr/>
                    <a:lstStyle/>
                    <a:p>
                      <a:pPr algn="ctr"/>
                      <a:r>
                        <a:rPr lang="en-GB" sz="2400" b="1" dirty="0">
                          <a:latin typeface="Century Gothic" panose="020B0502020202020204" pitchFamily="34" charset="0"/>
                        </a:rPr>
                        <a:t>Name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66CCFF"/>
                    </a:solidFill>
                  </a:tcPr>
                </a:tc>
                <a:tc>
                  <a:txBody>
                    <a:bodyPr/>
                    <a:lstStyle/>
                    <a:p>
                      <a:pPr algn="ctr"/>
                      <a:r>
                        <a:rPr lang="en-GB" sz="2400" b="1" dirty="0">
                          <a:latin typeface="Century Gothic" panose="020B0502020202020204" pitchFamily="34" charset="0"/>
                        </a:rPr>
                        <a:t>Wire length</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66CCFF"/>
                    </a:solidFill>
                  </a:tcPr>
                </a:tc>
                <a:extLst>
                  <a:ext uri="{0D108BD9-81ED-4DB2-BD59-A6C34878D82A}">
                    <a16:rowId xmlns:a16="http://schemas.microsoft.com/office/drawing/2014/main" val="1661165944"/>
                  </a:ext>
                </a:extLst>
              </a:tr>
              <a:tr h="720007">
                <a:tc>
                  <a:txBody>
                    <a:bodyPr/>
                    <a:lstStyle/>
                    <a:p>
                      <a:pPr algn="ctr"/>
                      <a:r>
                        <a:rPr lang="en-GB" sz="2400" b="1" dirty="0">
                          <a:latin typeface="Century Gothic" panose="020B0502020202020204" pitchFamily="34" charset="0"/>
                        </a:rPr>
                        <a:t>Hermione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12cm 8mm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4553374"/>
                  </a:ext>
                </a:extLst>
              </a:tr>
              <a:tr h="720007">
                <a:tc>
                  <a:txBody>
                    <a:bodyPr/>
                    <a:lstStyle/>
                    <a:p>
                      <a:pPr algn="ctr"/>
                      <a:r>
                        <a:rPr lang="en-GB" sz="2400" b="1" dirty="0">
                          <a:latin typeface="Century Gothic" panose="020B0502020202020204" pitchFamily="34" charset="0"/>
                        </a:rPr>
                        <a:t>Elsa</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54566335"/>
                  </a:ext>
                </a:extLst>
              </a:tr>
              <a:tr h="720007">
                <a:tc>
                  <a:txBody>
                    <a:bodyPr/>
                    <a:lstStyle/>
                    <a:p>
                      <a:pPr algn="ctr"/>
                      <a:r>
                        <a:rPr lang="en-GB" sz="2400" b="1" dirty="0">
                          <a:latin typeface="Century Gothic" panose="020B0502020202020204" pitchFamily="34" charset="0"/>
                        </a:rPr>
                        <a:t>Daniel</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73mm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1970072"/>
                  </a:ext>
                </a:extLst>
              </a:tr>
            </a:tbl>
          </a:graphicData>
        </a:graphic>
      </p:graphicFrame>
      <p:sp>
        <p:nvSpPr>
          <p:cNvPr id="10" name="Rectangle: Rounded Corners 9">
            <a:extLst>
              <a:ext uri="{FF2B5EF4-FFF2-40B4-BE49-F238E27FC236}">
                <a16:creationId xmlns:a16="http://schemas.microsoft.com/office/drawing/2014/main" id="{D9B19576-41EF-4C4F-9589-1A430D254423}"/>
              </a:ext>
            </a:extLst>
          </p:cNvPr>
          <p:cNvSpPr/>
          <p:nvPr/>
        </p:nvSpPr>
        <p:spPr>
          <a:xfrm>
            <a:off x="1783734" y="1391553"/>
            <a:ext cx="5576533" cy="605641"/>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Hermione &gt; Elsa &gt; Daniel</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table to match the statement. Find one possibility. </a:t>
            </a: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answers, for example: 9cm 1mm (shown above), 10cm, 8cm 3mm</a:t>
            </a:r>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8D4A8B02-61E4-4B05-9BE6-162995B4B1FF}"/>
              </a:ext>
            </a:extLst>
          </p:cNvPr>
          <p:cNvGraphicFramePr>
            <a:graphicFrameLocks noGrp="1"/>
          </p:cNvGraphicFramePr>
          <p:nvPr>
            <p:extLst>
              <p:ext uri="{D42A27DB-BD31-4B8C-83A1-F6EECF244321}">
                <p14:modId xmlns:p14="http://schemas.microsoft.com/office/powerpoint/2010/main" val="387821362"/>
              </p:ext>
            </p:extLst>
          </p:nvPr>
        </p:nvGraphicFramePr>
        <p:xfrm>
          <a:off x="2110764" y="2264444"/>
          <a:ext cx="4922472" cy="2880028"/>
        </p:xfrm>
        <a:graphic>
          <a:graphicData uri="http://schemas.openxmlformats.org/drawingml/2006/table">
            <a:tbl>
              <a:tblPr firstRow="1" bandRow="1">
                <a:tableStyleId>{2D5ABB26-0587-4C30-8999-92F81FD0307C}</a:tableStyleId>
              </a:tblPr>
              <a:tblGrid>
                <a:gridCol w="2461236">
                  <a:extLst>
                    <a:ext uri="{9D8B030D-6E8A-4147-A177-3AD203B41FA5}">
                      <a16:colId xmlns:a16="http://schemas.microsoft.com/office/drawing/2014/main" val="1251752831"/>
                    </a:ext>
                  </a:extLst>
                </a:gridCol>
                <a:gridCol w="2461236">
                  <a:extLst>
                    <a:ext uri="{9D8B030D-6E8A-4147-A177-3AD203B41FA5}">
                      <a16:colId xmlns:a16="http://schemas.microsoft.com/office/drawing/2014/main" val="3920799206"/>
                    </a:ext>
                  </a:extLst>
                </a:gridCol>
              </a:tblGrid>
              <a:tr h="720007">
                <a:tc>
                  <a:txBody>
                    <a:bodyPr/>
                    <a:lstStyle/>
                    <a:p>
                      <a:pPr algn="ctr"/>
                      <a:r>
                        <a:rPr lang="en-GB" sz="2400" b="1" dirty="0">
                          <a:latin typeface="Century Gothic" panose="020B0502020202020204" pitchFamily="34" charset="0"/>
                        </a:rPr>
                        <a:t>Name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66CCFF"/>
                    </a:solidFill>
                  </a:tcPr>
                </a:tc>
                <a:tc>
                  <a:txBody>
                    <a:bodyPr/>
                    <a:lstStyle/>
                    <a:p>
                      <a:pPr algn="ctr"/>
                      <a:r>
                        <a:rPr lang="en-GB" sz="2400" b="1" dirty="0">
                          <a:latin typeface="Century Gothic" panose="020B0502020202020204" pitchFamily="34" charset="0"/>
                        </a:rPr>
                        <a:t>Wire length</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66CCFF"/>
                    </a:solidFill>
                  </a:tcPr>
                </a:tc>
                <a:extLst>
                  <a:ext uri="{0D108BD9-81ED-4DB2-BD59-A6C34878D82A}">
                    <a16:rowId xmlns:a16="http://schemas.microsoft.com/office/drawing/2014/main" val="1661165944"/>
                  </a:ext>
                </a:extLst>
              </a:tr>
              <a:tr h="720007">
                <a:tc>
                  <a:txBody>
                    <a:bodyPr/>
                    <a:lstStyle/>
                    <a:p>
                      <a:pPr algn="ctr"/>
                      <a:r>
                        <a:rPr lang="en-GB" sz="2400" b="1" dirty="0">
                          <a:latin typeface="Century Gothic" panose="020B0502020202020204" pitchFamily="34" charset="0"/>
                        </a:rPr>
                        <a:t>Hermione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12cm 8mm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4553374"/>
                  </a:ext>
                </a:extLst>
              </a:tr>
              <a:tr h="720007">
                <a:tc>
                  <a:txBody>
                    <a:bodyPr/>
                    <a:lstStyle/>
                    <a:p>
                      <a:pPr algn="ctr"/>
                      <a:r>
                        <a:rPr lang="en-GB" sz="2400" b="1" dirty="0">
                          <a:latin typeface="Century Gothic" panose="020B0502020202020204" pitchFamily="34" charset="0"/>
                        </a:rPr>
                        <a:t>Elsa</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9cm 1mm </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54566335"/>
                  </a:ext>
                </a:extLst>
              </a:tr>
              <a:tr h="720007">
                <a:tc>
                  <a:txBody>
                    <a:bodyPr/>
                    <a:lstStyle/>
                    <a:p>
                      <a:pPr algn="ctr"/>
                      <a:r>
                        <a:rPr lang="en-GB" sz="2400" b="1" dirty="0">
                          <a:latin typeface="Century Gothic" panose="020B0502020202020204" pitchFamily="34" charset="0"/>
                        </a:rPr>
                        <a:t>Daniel</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73mm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1970072"/>
                  </a:ext>
                </a:extLst>
              </a:tr>
            </a:tbl>
          </a:graphicData>
        </a:graphic>
      </p:graphicFrame>
      <p:sp>
        <p:nvSpPr>
          <p:cNvPr id="11" name="Rectangle: Rounded Corners 10">
            <a:extLst>
              <a:ext uri="{FF2B5EF4-FFF2-40B4-BE49-F238E27FC236}">
                <a16:creationId xmlns:a16="http://schemas.microsoft.com/office/drawing/2014/main" id="{3D2E0504-186D-43AD-AAB9-DD2B6CB2FD1C}"/>
              </a:ext>
            </a:extLst>
          </p:cNvPr>
          <p:cNvSpPr/>
          <p:nvPr/>
        </p:nvSpPr>
        <p:spPr>
          <a:xfrm>
            <a:off x="1783734" y="1391553"/>
            <a:ext cx="5576533" cy="605641"/>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Hermione &gt; Elsa &gt; Daniel</a:t>
            </a:r>
          </a:p>
        </p:txBody>
      </p:sp>
    </p:spTree>
    <p:extLst>
      <p:ext uri="{BB962C8B-B14F-4D97-AF65-F5344CB8AC3E}">
        <p14:creationId xmlns:p14="http://schemas.microsoft.com/office/powerpoint/2010/main" val="1868202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0" name="Picture 19">
            <a:extLst>
              <a:ext uri="{FF2B5EF4-FFF2-40B4-BE49-F238E27FC236}">
                <a16:creationId xmlns:a16="http://schemas.microsoft.com/office/drawing/2014/main" id="{96B21155-D554-4E0A-85AC-94E69D9ED37F}"/>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Three children are measuring their pieces of ribbon.</a:t>
            </a: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3" name="TextBox 12">
            <a:extLst>
              <a:ext uri="{FF2B5EF4-FFF2-40B4-BE49-F238E27FC236}">
                <a16:creationId xmlns:a16="http://schemas.microsoft.com/office/drawing/2014/main" id="{A8526954-034F-4C8F-8A25-E74F4E360291}"/>
              </a:ext>
            </a:extLst>
          </p:cNvPr>
          <p:cNvSpPr txBox="1"/>
          <p:nvPr/>
        </p:nvSpPr>
        <p:spPr>
          <a:xfrm>
            <a:off x="1663603" y="2663777"/>
            <a:ext cx="1389804" cy="615553"/>
          </a:xfrm>
          <a:prstGeom prst="rect">
            <a:avLst/>
          </a:prstGeom>
          <a:noFill/>
        </p:spPr>
        <p:txBody>
          <a:bodyPr wrap="none" lIns="0" tIns="0" rIns="0" bIns="0" rtlCol="0">
            <a:spAutoFit/>
          </a:bodyPr>
          <a:lstStyle/>
          <a:p>
            <a:pPr algn="ctr"/>
            <a:r>
              <a:rPr lang="en-GB" sz="2000" b="1" dirty="0">
                <a:latin typeface="Century Gothic" panose="020B0502020202020204" pitchFamily="34" charset="0"/>
              </a:rPr>
              <a:t>Troy</a:t>
            </a:r>
          </a:p>
          <a:p>
            <a:pPr algn="ctr"/>
            <a:r>
              <a:rPr lang="en-GB" sz="2000" b="1" dirty="0">
                <a:latin typeface="Century Gothic" panose="020B0502020202020204" pitchFamily="34" charset="0"/>
              </a:rPr>
              <a:t>95cm 5mm</a:t>
            </a:r>
          </a:p>
        </p:txBody>
      </p:sp>
      <p:sp>
        <p:nvSpPr>
          <p:cNvPr id="16" name="TextBox 15">
            <a:extLst>
              <a:ext uri="{FF2B5EF4-FFF2-40B4-BE49-F238E27FC236}">
                <a16:creationId xmlns:a16="http://schemas.microsoft.com/office/drawing/2014/main" id="{000965C4-0A9E-4576-A03C-38F749A7A4D4}"/>
              </a:ext>
            </a:extLst>
          </p:cNvPr>
          <p:cNvSpPr txBox="1"/>
          <p:nvPr/>
        </p:nvSpPr>
        <p:spPr>
          <a:xfrm>
            <a:off x="4115144" y="2663777"/>
            <a:ext cx="913712" cy="615553"/>
          </a:xfrm>
          <a:prstGeom prst="rect">
            <a:avLst/>
          </a:prstGeom>
          <a:noFill/>
        </p:spPr>
        <p:txBody>
          <a:bodyPr wrap="none" lIns="0" tIns="0" rIns="0" bIns="0" rtlCol="0">
            <a:spAutoFit/>
          </a:bodyPr>
          <a:lstStyle/>
          <a:p>
            <a:pPr algn="ctr"/>
            <a:r>
              <a:rPr lang="en-GB" sz="2000" b="1" dirty="0">
                <a:latin typeface="Century Gothic" panose="020B0502020202020204" pitchFamily="34" charset="0"/>
              </a:rPr>
              <a:t>Demi</a:t>
            </a:r>
          </a:p>
          <a:p>
            <a:pPr algn="ctr"/>
            <a:r>
              <a:rPr lang="en-GB" sz="2000" b="1" dirty="0">
                <a:latin typeface="Century Gothic" panose="020B0502020202020204" pitchFamily="34" charset="0"/>
              </a:rPr>
              <a:t>820mm</a:t>
            </a:r>
          </a:p>
        </p:txBody>
      </p:sp>
      <p:sp>
        <p:nvSpPr>
          <p:cNvPr id="17" name="TextBox 16">
            <a:extLst>
              <a:ext uri="{FF2B5EF4-FFF2-40B4-BE49-F238E27FC236}">
                <a16:creationId xmlns:a16="http://schemas.microsoft.com/office/drawing/2014/main" id="{DDAD66F0-2EAD-4736-8F6B-0DE4F6F472C0}"/>
              </a:ext>
            </a:extLst>
          </p:cNvPr>
          <p:cNvSpPr txBox="1"/>
          <p:nvPr/>
        </p:nvSpPr>
        <p:spPr>
          <a:xfrm>
            <a:off x="6090594" y="2663777"/>
            <a:ext cx="1389804" cy="615553"/>
          </a:xfrm>
          <a:prstGeom prst="rect">
            <a:avLst/>
          </a:prstGeom>
          <a:noFill/>
        </p:spPr>
        <p:txBody>
          <a:bodyPr wrap="none" lIns="0" tIns="0" rIns="0" bIns="0" rtlCol="0">
            <a:spAutoFit/>
          </a:bodyPr>
          <a:lstStyle/>
          <a:p>
            <a:pPr algn="ctr"/>
            <a:r>
              <a:rPr lang="en-GB" sz="2000" b="1" dirty="0">
                <a:latin typeface="Century Gothic" panose="020B0502020202020204" pitchFamily="34" charset="0"/>
              </a:rPr>
              <a:t>Zack</a:t>
            </a:r>
          </a:p>
          <a:p>
            <a:pPr algn="ctr"/>
            <a:r>
              <a:rPr lang="en-GB" sz="2000" b="1" dirty="0">
                <a:latin typeface="Century Gothic" panose="020B0502020202020204" pitchFamily="34" charset="0"/>
              </a:rPr>
              <a:t>93cm 8mm</a:t>
            </a:r>
          </a:p>
        </p:txBody>
      </p:sp>
      <p:graphicFrame>
        <p:nvGraphicFramePr>
          <p:cNvPr id="21" name="Table 20">
            <a:extLst>
              <a:ext uri="{FF2B5EF4-FFF2-40B4-BE49-F238E27FC236}">
                <a16:creationId xmlns:a16="http://schemas.microsoft.com/office/drawing/2014/main" id="{426E13F6-7D01-41C2-A7B7-FD4C3D78F3C0}"/>
              </a:ext>
            </a:extLst>
          </p:cNvPr>
          <p:cNvGraphicFramePr>
            <a:graphicFrameLocks noGrp="1"/>
          </p:cNvGraphicFramePr>
          <p:nvPr>
            <p:extLst>
              <p:ext uri="{D42A27DB-BD31-4B8C-83A1-F6EECF244321}">
                <p14:modId xmlns:p14="http://schemas.microsoft.com/office/powerpoint/2010/main" val="563031404"/>
              </p:ext>
            </p:extLst>
          </p:nvPr>
        </p:nvGraphicFramePr>
        <p:xfrm>
          <a:off x="450989" y="3882804"/>
          <a:ext cx="7236000" cy="1080000"/>
        </p:xfrm>
        <a:graphic>
          <a:graphicData uri="http://schemas.openxmlformats.org/drawingml/2006/table">
            <a:tbl>
              <a:tblPr firstRow="1" bandRow="1">
                <a:tableStyleId>{5940675A-B579-460E-94D1-54222C63F5DA}</a:tableStyleId>
              </a:tblPr>
              <a:tblGrid>
                <a:gridCol w="758421">
                  <a:extLst>
                    <a:ext uri="{9D8B030D-6E8A-4147-A177-3AD203B41FA5}">
                      <a16:colId xmlns:a16="http://schemas.microsoft.com/office/drawing/2014/main" val="3266075128"/>
                    </a:ext>
                  </a:extLst>
                </a:gridCol>
                <a:gridCol w="6477579">
                  <a:extLst>
                    <a:ext uri="{9D8B030D-6E8A-4147-A177-3AD203B41FA5}">
                      <a16:colId xmlns:a16="http://schemas.microsoft.com/office/drawing/2014/main" val="997584137"/>
                    </a:ext>
                  </a:extLst>
                </a:gridCol>
              </a:tblGrid>
              <a:tr h="360000">
                <a:tc>
                  <a:txBody>
                    <a:bodyPr/>
                    <a:lstStyle/>
                    <a:p>
                      <a:pPr algn="ctr"/>
                      <a:r>
                        <a:rPr lang="en-GB" sz="20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Who has the longest ribbon? </a:t>
                      </a:r>
                      <a:endParaRPr lang="en-GB" sz="20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8552373"/>
                  </a:ext>
                </a:extLst>
              </a:tr>
              <a:tr h="360000">
                <a:tc>
                  <a:txBody>
                    <a:bodyPr/>
                    <a:lstStyle/>
                    <a:p>
                      <a:pPr algn="ctr"/>
                      <a:r>
                        <a:rPr lang="en-GB" sz="20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Who has the shortest ribbon? </a:t>
                      </a:r>
                      <a:endParaRPr lang="en-GB" sz="20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18463782"/>
                  </a:ext>
                </a:extLst>
              </a:tr>
              <a:tr h="360000">
                <a:tc>
                  <a:txBody>
                    <a:bodyPr/>
                    <a:lstStyle/>
                    <a:p>
                      <a:pPr algn="ctr"/>
                      <a:r>
                        <a:rPr lang="en-GB" sz="20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Whose ribbon is shorter than Troy’s? </a:t>
                      </a:r>
                      <a:endParaRPr lang="en-GB" sz="2000" b="1" dirty="0">
                        <a:solidFill>
                          <a:srgbClr val="FF0000"/>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9167416"/>
                  </a:ext>
                </a:extLst>
              </a:tr>
            </a:tbl>
          </a:graphicData>
        </a:graphic>
      </p:graphicFrame>
    </p:spTree>
    <p:extLst>
      <p:ext uri="{BB962C8B-B14F-4D97-AF65-F5344CB8AC3E}">
        <p14:creationId xmlns:p14="http://schemas.microsoft.com/office/powerpoint/2010/main" val="3849114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7" name="Picture 16">
            <a:extLst>
              <a:ext uri="{FF2B5EF4-FFF2-40B4-BE49-F238E27FC236}">
                <a16:creationId xmlns:a16="http://schemas.microsoft.com/office/drawing/2014/main" id="{F3396824-4D5A-4DC9-BE46-7239911FA1EF}"/>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Three children are measuring their pieces of ribbon.</a:t>
            </a:r>
          </a:p>
          <a:p>
            <a:pPr algn="ctr"/>
            <a:endParaRPr lang="en-GB" sz="2000" b="1"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0" name="Table 19">
            <a:extLst>
              <a:ext uri="{FF2B5EF4-FFF2-40B4-BE49-F238E27FC236}">
                <a16:creationId xmlns:a16="http://schemas.microsoft.com/office/drawing/2014/main" id="{7823B876-5ADC-479F-950A-A6FCEBF9E00E}"/>
              </a:ext>
            </a:extLst>
          </p:cNvPr>
          <p:cNvGraphicFramePr>
            <a:graphicFrameLocks noGrp="1"/>
          </p:cNvGraphicFramePr>
          <p:nvPr>
            <p:extLst>
              <p:ext uri="{D42A27DB-BD31-4B8C-83A1-F6EECF244321}">
                <p14:modId xmlns:p14="http://schemas.microsoft.com/office/powerpoint/2010/main" val="2031926866"/>
              </p:ext>
            </p:extLst>
          </p:nvPr>
        </p:nvGraphicFramePr>
        <p:xfrm>
          <a:off x="450989" y="3882804"/>
          <a:ext cx="7236000" cy="1080000"/>
        </p:xfrm>
        <a:graphic>
          <a:graphicData uri="http://schemas.openxmlformats.org/drawingml/2006/table">
            <a:tbl>
              <a:tblPr firstRow="1" bandRow="1">
                <a:tableStyleId>{5940675A-B579-460E-94D1-54222C63F5DA}</a:tableStyleId>
              </a:tblPr>
              <a:tblGrid>
                <a:gridCol w="758421">
                  <a:extLst>
                    <a:ext uri="{9D8B030D-6E8A-4147-A177-3AD203B41FA5}">
                      <a16:colId xmlns:a16="http://schemas.microsoft.com/office/drawing/2014/main" val="3266075128"/>
                    </a:ext>
                  </a:extLst>
                </a:gridCol>
                <a:gridCol w="6477579">
                  <a:extLst>
                    <a:ext uri="{9D8B030D-6E8A-4147-A177-3AD203B41FA5}">
                      <a16:colId xmlns:a16="http://schemas.microsoft.com/office/drawing/2014/main" val="997584137"/>
                    </a:ext>
                  </a:extLst>
                </a:gridCol>
              </a:tblGrid>
              <a:tr h="360000">
                <a:tc>
                  <a:txBody>
                    <a:bodyPr/>
                    <a:lstStyle/>
                    <a:p>
                      <a:pPr algn="ctr"/>
                      <a:r>
                        <a:rPr lang="en-GB" sz="20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Who has the longest ribbon? </a:t>
                      </a:r>
                      <a:r>
                        <a:rPr lang="en-GB" sz="2000" b="1" dirty="0">
                          <a:solidFill>
                            <a:srgbClr val="FF0000"/>
                          </a:solidFill>
                          <a:latin typeface="Century Gothic" panose="020B0502020202020204" pitchFamily="34" charset="0"/>
                        </a:rPr>
                        <a:t>Troy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8552373"/>
                  </a:ext>
                </a:extLst>
              </a:tr>
              <a:tr h="360000">
                <a:tc>
                  <a:txBody>
                    <a:bodyPr/>
                    <a:lstStyle/>
                    <a:p>
                      <a:pPr algn="ctr"/>
                      <a:r>
                        <a:rPr lang="en-GB" sz="20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Who has the shortest ribbon? </a:t>
                      </a:r>
                      <a:r>
                        <a:rPr lang="en-GB" sz="2000" b="1" dirty="0">
                          <a:solidFill>
                            <a:srgbClr val="FF0000"/>
                          </a:solidFill>
                          <a:latin typeface="Century Gothic" panose="020B0502020202020204" pitchFamily="34" charset="0"/>
                        </a:rPr>
                        <a:t>Demi</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18463782"/>
                  </a:ext>
                </a:extLst>
              </a:tr>
              <a:tr h="360000">
                <a:tc>
                  <a:txBody>
                    <a:bodyPr/>
                    <a:lstStyle/>
                    <a:p>
                      <a:pPr algn="ctr"/>
                      <a:r>
                        <a:rPr lang="en-GB" sz="20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Whose ribbon is shorter than Troy’s? </a:t>
                      </a:r>
                      <a:r>
                        <a:rPr lang="en-GB" sz="2000" b="1" dirty="0">
                          <a:solidFill>
                            <a:srgbClr val="FF0000"/>
                          </a:solidFill>
                          <a:latin typeface="Century Gothic" panose="020B0502020202020204" pitchFamily="34" charset="0"/>
                        </a:rPr>
                        <a:t>Demi and Zack</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9167416"/>
                  </a:ext>
                </a:extLst>
              </a:tr>
            </a:tbl>
          </a:graphicData>
        </a:graphic>
      </p:graphicFrame>
      <p:sp>
        <p:nvSpPr>
          <p:cNvPr id="29" name="TextBox 28">
            <a:extLst>
              <a:ext uri="{FF2B5EF4-FFF2-40B4-BE49-F238E27FC236}">
                <a16:creationId xmlns:a16="http://schemas.microsoft.com/office/drawing/2014/main" id="{3DECF81A-3C52-4E8F-B9B8-69420E6E8B8F}"/>
              </a:ext>
            </a:extLst>
          </p:cNvPr>
          <p:cNvSpPr txBox="1"/>
          <p:nvPr/>
        </p:nvSpPr>
        <p:spPr>
          <a:xfrm>
            <a:off x="1663603" y="2663777"/>
            <a:ext cx="1389804" cy="615553"/>
          </a:xfrm>
          <a:prstGeom prst="rect">
            <a:avLst/>
          </a:prstGeom>
          <a:noFill/>
        </p:spPr>
        <p:txBody>
          <a:bodyPr wrap="none" lIns="0" tIns="0" rIns="0" bIns="0" rtlCol="0">
            <a:spAutoFit/>
          </a:bodyPr>
          <a:lstStyle/>
          <a:p>
            <a:pPr algn="ctr"/>
            <a:r>
              <a:rPr lang="en-GB" sz="2000" b="1" dirty="0">
                <a:latin typeface="Century Gothic" panose="020B0502020202020204" pitchFamily="34" charset="0"/>
              </a:rPr>
              <a:t>Troy</a:t>
            </a:r>
          </a:p>
          <a:p>
            <a:pPr algn="ctr"/>
            <a:r>
              <a:rPr lang="en-GB" sz="2000" b="1" dirty="0">
                <a:latin typeface="Century Gothic" panose="020B0502020202020204" pitchFamily="34" charset="0"/>
              </a:rPr>
              <a:t>95cm 5mm</a:t>
            </a:r>
          </a:p>
        </p:txBody>
      </p:sp>
      <p:sp>
        <p:nvSpPr>
          <p:cNvPr id="28" name="TextBox 27">
            <a:extLst>
              <a:ext uri="{FF2B5EF4-FFF2-40B4-BE49-F238E27FC236}">
                <a16:creationId xmlns:a16="http://schemas.microsoft.com/office/drawing/2014/main" id="{7AC39E53-1BEA-4868-B558-17CDFB113CCD}"/>
              </a:ext>
            </a:extLst>
          </p:cNvPr>
          <p:cNvSpPr txBox="1"/>
          <p:nvPr/>
        </p:nvSpPr>
        <p:spPr>
          <a:xfrm>
            <a:off x="4115144" y="2663777"/>
            <a:ext cx="913712" cy="615553"/>
          </a:xfrm>
          <a:prstGeom prst="rect">
            <a:avLst/>
          </a:prstGeom>
          <a:noFill/>
        </p:spPr>
        <p:txBody>
          <a:bodyPr wrap="none" lIns="0" tIns="0" rIns="0" bIns="0" rtlCol="0">
            <a:spAutoFit/>
          </a:bodyPr>
          <a:lstStyle/>
          <a:p>
            <a:pPr algn="ctr"/>
            <a:r>
              <a:rPr lang="en-GB" sz="2000" b="1" dirty="0">
                <a:latin typeface="Century Gothic" panose="020B0502020202020204" pitchFamily="34" charset="0"/>
              </a:rPr>
              <a:t>Demi</a:t>
            </a:r>
          </a:p>
          <a:p>
            <a:pPr algn="ctr"/>
            <a:r>
              <a:rPr lang="en-GB" sz="2000" b="1" dirty="0">
                <a:latin typeface="Century Gothic" panose="020B0502020202020204" pitchFamily="34" charset="0"/>
              </a:rPr>
              <a:t>820mm</a:t>
            </a:r>
          </a:p>
        </p:txBody>
      </p:sp>
      <p:sp>
        <p:nvSpPr>
          <p:cNvPr id="26" name="TextBox 25">
            <a:extLst>
              <a:ext uri="{FF2B5EF4-FFF2-40B4-BE49-F238E27FC236}">
                <a16:creationId xmlns:a16="http://schemas.microsoft.com/office/drawing/2014/main" id="{5D009002-FD11-4866-AC29-3AEF8FD550A8}"/>
              </a:ext>
            </a:extLst>
          </p:cNvPr>
          <p:cNvSpPr txBox="1"/>
          <p:nvPr/>
        </p:nvSpPr>
        <p:spPr>
          <a:xfrm>
            <a:off x="6090594" y="2663777"/>
            <a:ext cx="1389804" cy="615553"/>
          </a:xfrm>
          <a:prstGeom prst="rect">
            <a:avLst/>
          </a:prstGeom>
          <a:noFill/>
        </p:spPr>
        <p:txBody>
          <a:bodyPr wrap="none" lIns="0" tIns="0" rIns="0" bIns="0" rtlCol="0">
            <a:spAutoFit/>
          </a:bodyPr>
          <a:lstStyle/>
          <a:p>
            <a:pPr algn="ctr"/>
            <a:r>
              <a:rPr lang="en-GB" sz="2000" b="1" dirty="0">
                <a:latin typeface="Century Gothic" panose="020B0502020202020204" pitchFamily="34" charset="0"/>
              </a:rPr>
              <a:t>Zack</a:t>
            </a:r>
          </a:p>
          <a:p>
            <a:pPr algn="ctr"/>
            <a:r>
              <a:rPr lang="en-GB" sz="2000" b="1" dirty="0">
                <a:latin typeface="Century Gothic" panose="020B0502020202020204" pitchFamily="34" charset="0"/>
              </a:rPr>
              <a:t>93cm 8mm</a:t>
            </a:r>
          </a:p>
        </p:txBody>
      </p:sp>
    </p:spTree>
    <p:extLst>
      <p:ext uri="{BB962C8B-B14F-4D97-AF65-F5344CB8AC3E}">
        <p14:creationId xmlns:p14="http://schemas.microsoft.com/office/powerpoint/2010/main" val="3785587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 lengths from shortest to longest.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Rounded Corners 9">
            <a:extLst>
              <a:ext uri="{FF2B5EF4-FFF2-40B4-BE49-F238E27FC236}">
                <a16:creationId xmlns:a16="http://schemas.microsoft.com/office/drawing/2014/main" id="{68506CCC-C633-4A08-BFF2-CC679D3759C4}"/>
              </a:ext>
            </a:extLst>
          </p:cNvPr>
          <p:cNvSpPr/>
          <p:nvPr/>
        </p:nvSpPr>
        <p:spPr>
          <a:xfrm>
            <a:off x="2610000" y="1492585"/>
            <a:ext cx="3924000" cy="972118"/>
          </a:xfrm>
          <a:prstGeom prst="roundRect">
            <a:avLst/>
          </a:prstGeom>
          <a:solidFill>
            <a:schemeClr val="bg1"/>
          </a:solidFill>
          <a:ln w="5715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A. 3m 71cm</a:t>
            </a:r>
          </a:p>
        </p:txBody>
      </p:sp>
      <p:sp>
        <p:nvSpPr>
          <p:cNvPr id="11" name="Rectangle: Rounded Corners 10">
            <a:extLst>
              <a:ext uri="{FF2B5EF4-FFF2-40B4-BE49-F238E27FC236}">
                <a16:creationId xmlns:a16="http://schemas.microsoft.com/office/drawing/2014/main" id="{A167C976-16CC-4E17-970D-5565232FEE3B}"/>
              </a:ext>
            </a:extLst>
          </p:cNvPr>
          <p:cNvSpPr/>
          <p:nvPr/>
        </p:nvSpPr>
        <p:spPr>
          <a:xfrm>
            <a:off x="2610000" y="2755383"/>
            <a:ext cx="3924000" cy="972118"/>
          </a:xfrm>
          <a:prstGeom prst="roundRect">
            <a:avLst/>
          </a:prstGeom>
          <a:solidFill>
            <a:schemeClr val="bg1"/>
          </a:solidFill>
          <a:ln w="5715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B. 369cm </a:t>
            </a:r>
          </a:p>
        </p:txBody>
      </p:sp>
      <p:sp>
        <p:nvSpPr>
          <p:cNvPr id="12" name="Rectangle: Rounded Corners 11">
            <a:extLst>
              <a:ext uri="{FF2B5EF4-FFF2-40B4-BE49-F238E27FC236}">
                <a16:creationId xmlns:a16="http://schemas.microsoft.com/office/drawing/2014/main" id="{167C4717-F2D4-42D7-B398-087DAE80E92C}"/>
              </a:ext>
            </a:extLst>
          </p:cNvPr>
          <p:cNvSpPr/>
          <p:nvPr/>
        </p:nvSpPr>
        <p:spPr>
          <a:xfrm>
            <a:off x="2610000" y="3921288"/>
            <a:ext cx="3924000" cy="972118"/>
          </a:xfrm>
          <a:prstGeom prst="roundRect">
            <a:avLst/>
          </a:prstGeom>
          <a:solidFill>
            <a:schemeClr val="bg1"/>
          </a:solidFill>
          <a:ln w="5715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C. 355cm</a:t>
            </a:r>
          </a:p>
        </p:txBody>
      </p:sp>
    </p:spTree>
    <p:extLst>
      <p:ext uri="{BB962C8B-B14F-4D97-AF65-F5344CB8AC3E}">
        <p14:creationId xmlns:p14="http://schemas.microsoft.com/office/powerpoint/2010/main" val="1486817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 lengths from shortest to longest.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C; B; A</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Rounded Corners 9">
            <a:extLst>
              <a:ext uri="{FF2B5EF4-FFF2-40B4-BE49-F238E27FC236}">
                <a16:creationId xmlns:a16="http://schemas.microsoft.com/office/drawing/2014/main" id="{68506CCC-C633-4A08-BFF2-CC679D3759C4}"/>
              </a:ext>
            </a:extLst>
          </p:cNvPr>
          <p:cNvSpPr/>
          <p:nvPr/>
        </p:nvSpPr>
        <p:spPr>
          <a:xfrm>
            <a:off x="2610000" y="1492585"/>
            <a:ext cx="3924000" cy="972118"/>
          </a:xfrm>
          <a:prstGeom prst="round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C. 355cm</a:t>
            </a:r>
          </a:p>
        </p:txBody>
      </p:sp>
      <p:sp>
        <p:nvSpPr>
          <p:cNvPr id="11" name="Rectangle: Rounded Corners 10">
            <a:extLst>
              <a:ext uri="{FF2B5EF4-FFF2-40B4-BE49-F238E27FC236}">
                <a16:creationId xmlns:a16="http://schemas.microsoft.com/office/drawing/2014/main" id="{A167C976-16CC-4E17-970D-5565232FEE3B}"/>
              </a:ext>
            </a:extLst>
          </p:cNvPr>
          <p:cNvSpPr/>
          <p:nvPr/>
        </p:nvSpPr>
        <p:spPr>
          <a:xfrm>
            <a:off x="2610000" y="2755383"/>
            <a:ext cx="3924000" cy="972118"/>
          </a:xfrm>
          <a:prstGeom prst="round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B. 369cm </a:t>
            </a:r>
          </a:p>
        </p:txBody>
      </p:sp>
      <p:sp>
        <p:nvSpPr>
          <p:cNvPr id="12" name="Rectangle: Rounded Corners 11">
            <a:extLst>
              <a:ext uri="{FF2B5EF4-FFF2-40B4-BE49-F238E27FC236}">
                <a16:creationId xmlns:a16="http://schemas.microsoft.com/office/drawing/2014/main" id="{167C4717-F2D4-42D7-B398-087DAE80E92C}"/>
              </a:ext>
            </a:extLst>
          </p:cNvPr>
          <p:cNvSpPr/>
          <p:nvPr/>
        </p:nvSpPr>
        <p:spPr>
          <a:xfrm>
            <a:off x="2610000" y="3921288"/>
            <a:ext cx="3924000" cy="972118"/>
          </a:xfrm>
          <a:prstGeom prst="round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A. 3m 71cm</a:t>
            </a:r>
          </a:p>
        </p:txBody>
      </p:sp>
    </p:spTree>
    <p:extLst>
      <p:ext uri="{BB962C8B-B14F-4D97-AF65-F5344CB8AC3E}">
        <p14:creationId xmlns:p14="http://schemas.microsoft.com/office/powerpoint/2010/main" val="256592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statement using the measurements below.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3" name="Rectangle: Rounded Corners 12">
            <a:extLst>
              <a:ext uri="{FF2B5EF4-FFF2-40B4-BE49-F238E27FC236}">
                <a16:creationId xmlns:a16="http://schemas.microsoft.com/office/drawing/2014/main" id="{93D00AB4-5BB9-47E5-BE7F-BA478C51EA1A}"/>
              </a:ext>
            </a:extLst>
          </p:cNvPr>
          <p:cNvSpPr/>
          <p:nvPr/>
        </p:nvSpPr>
        <p:spPr>
          <a:xfrm>
            <a:off x="868835" y="4205134"/>
            <a:ext cx="2160000" cy="870924"/>
          </a:xfrm>
          <a:prstGeom prst="round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A. 15cm 4mm</a:t>
            </a:r>
          </a:p>
        </p:txBody>
      </p:sp>
      <p:sp>
        <p:nvSpPr>
          <p:cNvPr id="14" name="Rectangle: Rounded Corners 13">
            <a:extLst>
              <a:ext uri="{FF2B5EF4-FFF2-40B4-BE49-F238E27FC236}">
                <a16:creationId xmlns:a16="http://schemas.microsoft.com/office/drawing/2014/main" id="{2D32D0F3-3935-4D71-92AA-53CE62ABAAFF}"/>
              </a:ext>
            </a:extLst>
          </p:cNvPr>
          <p:cNvSpPr/>
          <p:nvPr/>
        </p:nvSpPr>
        <p:spPr>
          <a:xfrm>
            <a:off x="6001996" y="4205134"/>
            <a:ext cx="2160000" cy="870924"/>
          </a:xfrm>
          <a:prstGeom prst="round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B. 17mm</a:t>
            </a:r>
          </a:p>
        </p:txBody>
      </p:sp>
      <p:sp>
        <p:nvSpPr>
          <p:cNvPr id="15" name="Rectangle: Rounded Corners 14">
            <a:extLst>
              <a:ext uri="{FF2B5EF4-FFF2-40B4-BE49-F238E27FC236}">
                <a16:creationId xmlns:a16="http://schemas.microsoft.com/office/drawing/2014/main" id="{BE57F9D0-753D-40B9-8175-125CD9F88D9D}"/>
              </a:ext>
            </a:extLst>
          </p:cNvPr>
          <p:cNvSpPr/>
          <p:nvPr/>
        </p:nvSpPr>
        <p:spPr>
          <a:xfrm>
            <a:off x="3435415" y="4205134"/>
            <a:ext cx="2160000" cy="870924"/>
          </a:xfrm>
          <a:prstGeom prst="round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C. 18cm</a:t>
            </a:r>
          </a:p>
        </p:txBody>
      </p:sp>
      <p:graphicFrame>
        <p:nvGraphicFramePr>
          <p:cNvPr id="16" name="Table 4">
            <a:extLst>
              <a:ext uri="{FF2B5EF4-FFF2-40B4-BE49-F238E27FC236}">
                <a16:creationId xmlns:a16="http://schemas.microsoft.com/office/drawing/2014/main" id="{945BFFBC-D538-4C48-A9E6-59335360B7DF}"/>
              </a:ext>
            </a:extLst>
          </p:cNvPr>
          <p:cNvGraphicFramePr>
            <a:graphicFrameLocks noGrp="1"/>
          </p:cNvGraphicFramePr>
          <p:nvPr>
            <p:extLst>
              <p:ext uri="{D42A27DB-BD31-4B8C-83A1-F6EECF244321}">
                <p14:modId xmlns:p14="http://schemas.microsoft.com/office/powerpoint/2010/main" val="1729820032"/>
              </p:ext>
            </p:extLst>
          </p:nvPr>
        </p:nvGraphicFramePr>
        <p:xfrm>
          <a:off x="2306287" y="2369546"/>
          <a:ext cx="4531426" cy="108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3406701393"/>
                    </a:ext>
                  </a:extLst>
                </a:gridCol>
                <a:gridCol w="645713">
                  <a:extLst>
                    <a:ext uri="{9D8B030D-6E8A-4147-A177-3AD203B41FA5}">
                      <a16:colId xmlns:a16="http://schemas.microsoft.com/office/drawing/2014/main" val="1074001801"/>
                    </a:ext>
                  </a:extLst>
                </a:gridCol>
                <a:gridCol w="1080000">
                  <a:extLst>
                    <a:ext uri="{9D8B030D-6E8A-4147-A177-3AD203B41FA5}">
                      <a16:colId xmlns:a16="http://schemas.microsoft.com/office/drawing/2014/main" val="2927006875"/>
                    </a:ext>
                  </a:extLst>
                </a:gridCol>
                <a:gridCol w="645713">
                  <a:extLst>
                    <a:ext uri="{9D8B030D-6E8A-4147-A177-3AD203B41FA5}">
                      <a16:colId xmlns:a16="http://schemas.microsoft.com/office/drawing/2014/main" val="3521843359"/>
                    </a:ext>
                  </a:extLst>
                </a:gridCol>
                <a:gridCol w="1080000">
                  <a:extLst>
                    <a:ext uri="{9D8B030D-6E8A-4147-A177-3AD203B41FA5}">
                      <a16:colId xmlns:a16="http://schemas.microsoft.com/office/drawing/2014/main" val="1103956871"/>
                    </a:ext>
                  </a:extLst>
                </a:gridCol>
              </a:tblGrid>
              <a:tr h="1080000">
                <a:tc>
                  <a:txBody>
                    <a:bodyPr/>
                    <a:lstStyle/>
                    <a:p>
                      <a:pPr algn="ctr"/>
                      <a:endParaRPr lang="en-GB" sz="36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solidFill>
                            <a:schemeClr val="tx1"/>
                          </a:solidFill>
                          <a:latin typeface="Century Gothic" panose="020B0502020202020204" pitchFamily="34" charset="0"/>
                        </a:rPr>
                        <a:t>&lt;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solidFill>
                            <a:schemeClr val="tx1"/>
                          </a:solidFill>
                          <a:latin typeface="Century Gothic" panose="020B0502020202020204" pitchFamily="34" charset="0"/>
                        </a:rPr>
                        <a:t>&lt;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2306554"/>
                  </a:ext>
                </a:extLst>
              </a:tr>
            </a:tbl>
          </a:graphicData>
        </a:graphic>
      </p:graphicFrame>
    </p:spTree>
    <p:extLst>
      <p:ext uri="{BB962C8B-B14F-4D97-AF65-F5344CB8AC3E}">
        <p14:creationId xmlns:p14="http://schemas.microsoft.com/office/powerpoint/2010/main" val="37804945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statement using the measurements below.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3" name="Rectangle: Rounded Corners 12">
            <a:extLst>
              <a:ext uri="{FF2B5EF4-FFF2-40B4-BE49-F238E27FC236}">
                <a16:creationId xmlns:a16="http://schemas.microsoft.com/office/drawing/2014/main" id="{93D00AB4-5BB9-47E5-BE7F-BA478C51EA1A}"/>
              </a:ext>
            </a:extLst>
          </p:cNvPr>
          <p:cNvSpPr/>
          <p:nvPr/>
        </p:nvSpPr>
        <p:spPr>
          <a:xfrm>
            <a:off x="868835" y="4205134"/>
            <a:ext cx="2160000" cy="870924"/>
          </a:xfrm>
          <a:prstGeom prst="round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A. 15cm 4mm</a:t>
            </a:r>
          </a:p>
        </p:txBody>
      </p:sp>
      <p:sp>
        <p:nvSpPr>
          <p:cNvPr id="14" name="Rectangle: Rounded Corners 13">
            <a:extLst>
              <a:ext uri="{FF2B5EF4-FFF2-40B4-BE49-F238E27FC236}">
                <a16:creationId xmlns:a16="http://schemas.microsoft.com/office/drawing/2014/main" id="{2D32D0F3-3935-4D71-92AA-53CE62ABAAFF}"/>
              </a:ext>
            </a:extLst>
          </p:cNvPr>
          <p:cNvSpPr/>
          <p:nvPr/>
        </p:nvSpPr>
        <p:spPr>
          <a:xfrm>
            <a:off x="6001996" y="4205134"/>
            <a:ext cx="2160000" cy="870924"/>
          </a:xfrm>
          <a:prstGeom prst="round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B. 17mm</a:t>
            </a:r>
          </a:p>
        </p:txBody>
      </p:sp>
      <p:sp>
        <p:nvSpPr>
          <p:cNvPr id="15" name="Rectangle: Rounded Corners 14">
            <a:extLst>
              <a:ext uri="{FF2B5EF4-FFF2-40B4-BE49-F238E27FC236}">
                <a16:creationId xmlns:a16="http://schemas.microsoft.com/office/drawing/2014/main" id="{BE57F9D0-753D-40B9-8175-125CD9F88D9D}"/>
              </a:ext>
            </a:extLst>
          </p:cNvPr>
          <p:cNvSpPr/>
          <p:nvPr/>
        </p:nvSpPr>
        <p:spPr>
          <a:xfrm>
            <a:off x="3435415" y="4205134"/>
            <a:ext cx="2160000" cy="870924"/>
          </a:xfrm>
          <a:prstGeom prst="round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C. 18cm</a:t>
            </a:r>
          </a:p>
        </p:txBody>
      </p:sp>
      <p:graphicFrame>
        <p:nvGraphicFramePr>
          <p:cNvPr id="16" name="Table 4">
            <a:extLst>
              <a:ext uri="{FF2B5EF4-FFF2-40B4-BE49-F238E27FC236}">
                <a16:creationId xmlns:a16="http://schemas.microsoft.com/office/drawing/2014/main" id="{945BFFBC-D538-4C48-A9E6-59335360B7DF}"/>
              </a:ext>
            </a:extLst>
          </p:cNvPr>
          <p:cNvGraphicFramePr>
            <a:graphicFrameLocks noGrp="1"/>
          </p:cNvGraphicFramePr>
          <p:nvPr>
            <p:extLst>
              <p:ext uri="{D42A27DB-BD31-4B8C-83A1-F6EECF244321}">
                <p14:modId xmlns:p14="http://schemas.microsoft.com/office/powerpoint/2010/main" val="2275065966"/>
              </p:ext>
            </p:extLst>
          </p:nvPr>
        </p:nvGraphicFramePr>
        <p:xfrm>
          <a:off x="2306287" y="2369546"/>
          <a:ext cx="4531426" cy="108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3406701393"/>
                    </a:ext>
                  </a:extLst>
                </a:gridCol>
                <a:gridCol w="645713">
                  <a:extLst>
                    <a:ext uri="{9D8B030D-6E8A-4147-A177-3AD203B41FA5}">
                      <a16:colId xmlns:a16="http://schemas.microsoft.com/office/drawing/2014/main" val="1074001801"/>
                    </a:ext>
                  </a:extLst>
                </a:gridCol>
                <a:gridCol w="1080000">
                  <a:extLst>
                    <a:ext uri="{9D8B030D-6E8A-4147-A177-3AD203B41FA5}">
                      <a16:colId xmlns:a16="http://schemas.microsoft.com/office/drawing/2014/main" val="2927006875"/>
                    </a:ext>
                  </a:extLst>
                </a:gridCol>
                <a:gridCol w="645713">
                  <a:extLst>
                    <a:ext uri="{9D8B030D-6E8A-4147-A177-3AD203B41FA5}">
                      <a16:colId xmlns:a16="http://schemas.microsoft.com/office/drawing/2014/main" val="3521843359"/>
                    </a:ext>
                  </a:extLst>
                </a:gridCol>
                <a:gridCol w="1080000">
                  <a:extLst>
                    <a:ext uri="{9D8B030D-6E8A-4147-A177-3AD203B41FA5}">
                      <a16:colId xmlns:a16="http://schemas.microsoft.com/office/drawing/2014/main" val="1103956871"/>
                    </a:ext>
                  </a:extLst>
                </a:gridCol>
              </a:tblGrid>
              <a:tr h="1080000">
                <a:tc>
                  <a:txBody>
                    <a:bodyPr/>
                    <a:lstStyle/>
                    <a:p>
                      <a:pPr algn="ctr"/>
                      <a:r>
                        <a:rPr lang="en-GB" sz="3600" b="1" dirty="0">
                          <a:solidFill>
                            <a:srgbClr val="FF0000"/>
                          </a:solidFill>
                          <a:latin typeface="Century Gothic" panose="020B0502020202020204" pitchFamily="34" charset="0"/>
                        </a:rPr>
                        <a:t>B</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3600" b="1" dirty="0">
                          <a:solidFill>
                            <a:schemeClr val="tx1"/>
                          </a:solidFill>
                          <a:latin typeface="Century Gothic" panose="020B0502020202020204" pitchFamily="34" charset="0"/>
                        </a:rPr>
                        <a:t>&lt;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A</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3600" b="1" dirty="0">
                          <a:solidFill>
                            <a:schemeClr val="tx1"/>
                          </a:solidFill>
                          <a:latin typeface="Century Gothic" panose="020B0502020202020204" pitchFamily="34" charset="0"/>
                        </a:rPr>
                        <a:t>&lt;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C</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3562306554"/>
                  </a:ext>
                </a:extLst>
              </a:tr>
            </a:tbl>
          </a:graphicData>
        </a:graphic>
      </p:graphicFrame>
    </p:spTree>
    <p:extLst>
      <p:ext uri="{BB962C8B-B14F-4D97-AF65-F5344CB8AC3E}">
        <p14:creationId xmlns:p14="http://schemas.microsoft.com/office/powerpoint/2010/main" val="3833616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5" name="Picture 14">
            <a:extLst>
              <a:ext uri="{FF2B5EF4-FFF2-40B4-BE49-F238E27FC236}">
                <a16:creationId xmlns:a16="http://schemas.microsoft.com/office/drawing/2014/main" id="{013086AA-3A94-4ECE-9D39-8CEC6CE0DF00}"/>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Find three possibilities for the statement below.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Rounded Corners 9">
            <a:extLst>
              <a:ext uri="{FF2B5EF4-FFF2-40B4-BE49-F238E27FC236}">
                <a16:creationId xmlns:a16="http://schemas.microsoft.com/office/drawing/2014/main" id="{0134ECD5-ADFC-48EC-B00D-395E1E9C89C0}"/>
              </a:ext>
            </a:extLst>
          </p:cNvPr>
          <p:cNvSpPr/>
          <p:nvPr/>
        </p:nvSpPr>
        <p:spPr>
          <a:xfrm>
            <a:off x="1252164" y="1928479"/>
            <a:ext cx="1478266" cy="1854627"/>
          </a:xfrm>
          <a:prstGeom prst="roundRect">
            <a:avLst/>
          </a:prstGeom>
          <a:solidFill>
            <a:schemeClr val="bg1"/>
          </a:solid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1m 28cm</a:t>
            </a:r>
          </a:p>
        </p:txBody>
      </p:sp>
      <p:sp>
        <p:nvSpPr>
          <p:cNvPr id="12" name="Rectangle: Rounded Corners 11">
            <a:extLst>
              <a:ext uri="{FF2B5EF4-FFF2-40B4-BE49-F238E27FC236}">
                <a16:creationId xmlns:a16="http://schemas.microsoft.com/office/drawing/2014/main" id="{5C1995C9-ABFA-4CE1-A19D-FE171229E1DE}"/>
              </a:ext>
            </a:extLst>
          </p:cNvPr>
          <p:cNvSpPr/>
          <p:nvPr/>
        </p:nvSpPr>
        <p:spPr>
          <a:xfrm>
            <a:off x="6616863" y="1928479"/>
            <a:ext cx="1478266" cy="1854627"/>
          </a:xfrm>
          <a:prstGeom prst="roundRect">
            <a:avLst/>
          </a:prstGeom>
          <a:solidFill>
            <a:schemeClr val="bg1"/>
          </a:solid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145cm</a:t>
            </a:r>
          </a:p>
        </p:txBody>
      </p:sp>
      <p:graphicFrame>
        <p:nvGraphicFramePr>
          <p:cNvPr id="13" name="Table 9">
            <a:extLst>
              <a:ext uri="{FF2B5EF4-FFF2-40B4-BE49-F238E27FC236}">
                <a16:creationId xmlns:a16="http://schemas.microsoft.com/office/drawing/2014/main" id="{02EEAB9A-BBC6-4335-974D-E8FC4713A3A2}"/>
              </a:ext>
            </a:extLst>
          </p:cNvPr>
          <p:cNvGraphicFramePr>
            <a:graphicFrameLocks noGrp="1"/>
          </p:cNvGraphicFramePr>
          <p:nvPr>
            <p:extLst>
              <p:ext uri="{D42A27DB-BD31-4B8C-83A1-F6EECF244321}">
                <p14:modId xmlns:p14="http://schemas.microsoft.com/office/powerpoint/2010/main" val="941288106"/>
              </p:ext>
            </p:extLst>
          </p:nvPr>
        </p:nvGraphicFramePr>
        <p:xfrm>
          <a:off x="3092026" y="2607072"/>
          <a:ext cx="480891" cy="548640"/>
        </p:xfrm>
        <a:graphic>
          <a:graphicData uri="http://schemas.openxmlformats.org/drawingml/2006/table">
            <a:tbl>
              <a:tblPr firstRow="1" bandRow="1">
                <a:tableStyleId>{5940675A-B579-460E-94D1-54222C63F5DA}</a:tableStyleId>
              </a:tblPr>
              <a:tblGrid>
                <a:gridCol w="480891">
                  <a:extLst>
                    <a:ext uri="{9D8B030D-6E8A-4147-A177-3AD203B41FA5}">
                      <a16:colId xmlns:a16="http://schemas.microsoft.com/office/drawing/2014/main" val="293803977"/>
                    </a:ext>
                  </a:extLst>
                </a:gridCol>
              </a:tblGrid>
              <a:tr h="455164">
                <a:tc>
                  <a:txBody>
                    <a:bodyPr/>
                    <a:lstStyle/>
                    <a:p>
                      <a:pPr algn="ctr"/>
                      <a:r>
                        <a:rPr lang="en-GB" sz="3600" b="1" dirty="0">
                          <a:solidFill>
                            <a:schemeClr val="tx1"/>
                          </a:solidFill>
                          <a:latin typeface="Century Gothic" panose="020B0502020202020204" pitchFamily="34" charset="0"/>
                        </a:rPr>
                        <a:t>&gt;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0871179"/>
                  </a:ext>
                </a:extLst>
              </a:tr>
            </a:tbl>
          </a:graphicData>
        </a:graphic>
      </p:graphicFrame>
      <p:graphicFrame>
        <p:nvGraphicFramePr>
          <p:cNvPr id="14" name="Table 9">
            <a:extLst>
              <a:ext uri="{FF2B5EF4-FFF2-40B4-BE49-F238E27FC236}">
                <a16:creationId xmlns:a16="http://schemas.microsoft.com/office/drawing/2014/main" id="{CFA497D1-6C61-4B24-B8DC-5729B1DA3AA9}"/>
              </a:ext>
            </a:extLst>
          </p:cNvPr>
          <p:cNvGraphicFramePr>
            <a:graphicFrameLocks noGrp="1"/>
          </p:cNvGraphicFramePr>
          <p:nvPr>
            <p:extLst>
              <p:ext uri="{D42A27DB-BD31-4B8C-83A1-F6EECF244321}">
                <p14:modId xmlns:p14="http://schemas.microsoft.com/office/powerpoint/2010/main" val="414495971"/>
              </p:ext>
            </p:extLst>
          </p:nvPr>
        </p:nvGraphicFramePr>
        <p:xfrm>
          <a:off x="5774375" y="2607072"/>
          <a:ext cx="480891" cy="548640"/>
        </p:xfrm>
        <a:graphic>
          <a:graphicData uri="http://schemas.openxmlformats.org/drawingml/2006/table">
            <a:tbl>
              <a:tblPr firstRow="1" bandRow="1">
                <a:tableStyleId>{5940675A-B579-460E-94D1-54222C63F5DA}</a:tableStyleId>
              </a:tblPr>
              <a:tblGrid>
                <a:gridCol w="480891">
                  <a:extLst>
                    <a:ext uri="{9D8B030D-6E8A-4147-A177-3AD203B41FA5}">
                      <a16:colId xmlns:a16="http://schemas.microsoft.com/office/drawing/2014/main" val="293803977"/>
                    </a:ext>
                  </a:extLst>
                </a:gridCol>
              </a:tblGrid>
              <a:tr h="455164">
                <a:tc>
                  <a:txBody>
                    <a:bodyPr/>
                    <a:lstStyle/>
                    <a:p>
                      <a:pPr algn="ctr"/>
                      <a:r>
                        <a:rPr lang="en-GB" sz="3600" b="1" dirty="0">
                          <a:solidFill>
                            <a:schemeClr val="tx1"/>
                          </a:solidFill>
                          <a:latin typeface="Century Gothic" panose="020B0502020202020204" pitchFamily="34" charset="0"/>
                        </a:rPr>
                        <a:t>&lt;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0871179"/>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Find three possibilities for the statement below.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answers, for example: 100cm (shown above); 1m 27cm; 94cm</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Rounded Corners 9">
            <a:extLst>
              <a:ext uri="{FF2B5EF4-FFF2-40B4-BE49-F238E27FC236}">
                <a16:creationId xmlns:a16="http://schemas.microsoft.com/office/drawing/2014/main" id="{0134ECD5-ADFC-48EC-B00D-395E1E9C89C0}"/>
              </a:ext>
            </a:extLst>
          </p:cNvPr>
          <p:cNvSpPr/>
          <p:nvPr/>
        </p:nvSpPr>
        <p:spPr>
          <a:xfrm>
            <a:off x="1252164" y="1928479"/>
            <a:ext cx="1478266" cy="1854627"/>
          </a:xfrm>
          <a:prstGeom prst="roundRect">
            <a:avLst/>
          </a:prstGeom>
          <a:solidFill>
            <a:schemeClr val="bg1"/>
          </a:solid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1m 28cm</a:t>
            </a:r>
          </a:p>
        </p:txBody>
      </p:sp>
      <p:sp>
        <p:nvSpPr>
          <p:cNvPr id="11" name="Rectangle: Rounded Corners 10">
            <a:extLst>
              <a:ext uri="{FF2B5EF4-FFF2-40B4-BE49-F238E27FC236}">
                <a16:creationId xmlns:a16="http://schemas.microsoft.com/office/drawing/2014/main" id="{CFEE84C5-6809-4C9A-AA82-84773B0B8219}"/>
              </a:ext>
            </a:extLst>
          </p:cNvPr>
          <p:cNvSpPr/>
          <p:nvPr/>
        </p:nvSpPr>
        <p:spPr>
          <a:xfrm>
            <a:off x="3934513" y="1928479"/>
            <a:ext cx="1478266" cy="1854627"/>
          </a:xfrm>
          <a:prstGeom prst="round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rgbClr val="FF0000"/>
                </a:solidFill>
                <a:latin typeface="Century Gothic" panose="020B0502020202020204" pitchFamily="34" charset="0"/>
              </a:rPr>
              <a:t>100cm</a:t>
            </a:r>
          </a:p>
        </p:txBody>
      </p:sp>
      <p:sp>
        <p:nvSpPr>
          <p:cNvPr id="12" name="Rectangle: Rounded Corners 11">
            <a:extLst>
              <a:ext uri="{FF2B5EF4-FFF2-40B4-BE49-F238E27FC236}">
                <a16:creationId xmlns:a16="http://schemas.microsoft.com/office/drawing/2014/main" id="{5C1995C9-ABFA-4CE1-A19D-FE171229E1DE}"/>
              </a:ext>
            </a:extLst>
          </p:cNvPr>
          <p:cNvSpPr/>
          <p:nvPr/>
        </p:nvSpPr>
        <p:spPr>
          <a:xfrm>
            <a:off x="6616863" y="1928479"/>
            <a:ext cx="1478266" cy="1854627"/>
          </a:xfrm>
          <a:prstGeom prst="roundRect">
            <a:avLst/>
          </a:prstGeom>
          <a:solidFill>
            <a:schemeClr val="bg1"/>
          </a:solid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145cm</a:t>
            </a:r>
          </a:p>
        </p:txBody>
      </p:sp>
      <p:graphicFrame>
        <p:nvGraphicFramePr>
          <p:cNvPr id="13" name="Table 9">
            <a:extLst>
              <a:ext uri="{FF2B5EF4-FFF2-40B4-BE49-F238E27FC236}">
                <a16:creationId xmlns:a16="http://schemas.microsoft.com/office/drawing/2014/main" id="{02EEAB9A-BBC6-4335-974D-E8FC4713A3A2}"/>
              </a:ext>
            </a:extLst>
          </p:cNvPr>
          <p:cNvGraphicFramePr>
            <a:graphicFrameLocks noGrp="1"/>
          </p:cNvGraphicFramePr>
          <p:nvPr/>
        </p:nvGraphicFramePr>
        <p:xfrm>
          <a:off x="3092026" y="2607072"/>
          <a:ext cx="480891" cy="548640"/>
        </p:xfrm>
        <a:graphic>
          <a:graphicData uri="http://schemas.openxmlformats.org/drawingml/2006/table">
            <a:tbl>
              <a:tblPr firstRow="1" bandRow="1">
                <a:tableStyleId>{5940675A-B579-460E-94D1-54222C63F5DA}</a:tableStyleId>
              </a:tblPr>
              <a:tblGrid>
                <a:gridCol w="480891">
                  <a:extLst>
                    <a:ext uri="{9D8B030D-6E8A-4147-A177-3AD203B41FA5}">
                      <a16:colId xmlns:a16="http://schemas.microsoft.com/office/drawing/2014/main" val="293803977"/>
                    </a:ext>
                  </a:extLst>
                </a:gridCol>
              </a:tblGrid>
              <a:tr h="455164">
                <a:tc>
                  <a:txBody>
                    <a:bodyPr/>
                    <a:lstStyle/>
                    <a:p>
                      <a:pPr algn="ctr"/>
                      <a:r>
                        <a:rPr lang="en-GB" sz="3600" b="1" dirty="0">
                          <a:solidFill>
                            <a:schemeClr val="tx1"/>
                          </a:solidFill>
                          <a:latin typeface="Century Gothic" panose="020B0502020202020204" pitchFamily="34" charset="0"/>
                        </a:rPr>
                        <a:t>&gt;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0871179"/>
                  </a:ext>
                </a:extLst>
              </a:tr>
            </a:tbl>
          </a:graphicData>
        </a:graphic>
      </p:graphicFrame>
      <p:graphicFrame>
        <p:nvGraphicFramePr>
          <p:cNvPr id="14" name="Table 9">
            <a:extLst>
              <a:ext uri="{FF2B5EF4-FFF2-40B4-BE49-F238E27FC236}">
                <a16:creationId xmlns:a16="http://schemas.microsoft.com/office/drawing/2014/main" id="{CFA497D1-6C61-4B24-B8DC-5729B1DA3AA9}"/>
              </a:ext>
            </a:extLst>
          </p:cNvPr>
          <p:cNvGraphicFramePr>
            <a:graphicFrameLocks noGrp="1"/>
          </p:cNvGraphicFramePr>
          <p:nvPr/>
        </p:nvGraphicFramePr>
        <p:xfrm>
          <a:off x="5774375" y="2607072"/>
          <a:ext cx="480891" cy="548640"/>
        </p:xfrm>
        <a:graphic>
          <a:graphicData uri="http://schemas.openxmlformats.org/drawingml/2006/table">
            <a:tbl>
              <a:tblPr firstRow="1" bandRow="1">
                <a:tableStyleId>{5940675A-B579-460E-94D1-54222C63F5DA}</a:tableStyleId>
              </a:tblPr>
              <a:tblGrid>
                <a:gridCol w="480891">
                  <a:extLst>
                    <a:ext uri="{9D8B030D-6E8A-4147-A177-3AD203B41FA5}">
                      <a16:colId xmlns:a16="http://schemas.microsoft.com/office/drawing/2014/main" val="293803977"/>
                    </a:ext>
                  </a:extLst>
                </a:gridCol>
              </a:tblGrid>
              <a:tr h="455164">
                <a:tc>
                  <a:txBody>
                    <a:bodyPr/>
                    <a:lstStyle/>
                    <a:p>
                      <a:pPr algn="ctr"/>
                      <a:r>
                        <a:rPr lang="en-GB" sz="3600" b="1" dirty="0">
                          <a:solidFill>
                            <a:schemeClr val="tx1"/>
                          </a:solidFill>
                          <a:latin typeface="Century Gothic" panose="020B0502020202020204" pitchFamily="34" charset="0"/>
                        </a:rPr>
                        <a:t>&lt;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0871179"/>
                  </a:ext>
                </a:extLst>
              </a:tr>
            </a:tbl>
          </a:graphicData>
        </a:graphic>
      </p:graphicFrame>
    </p:spTree>
    <p:extLst>
      <p:ext uri="{BB962C8B-B14F-4D97-AF65-F5344CB8AC3E}">
        <p14:creationId xmlns:p14="http://schemas.microsoft.com/office/powerpoint/2010/main" val="10905811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1A2180D0-89B1-4D53-8DEF-7F84B446BDAC}"/>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Pierre and Gabriela are comparing the lengths of their towers.</a:t>
            </a:r>
          </a:p>
          <a:p>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Speech Bubble: Rectangle with Corners Rounded 9">
            <a:extLst>
              <a:ext uri="{FF2B5EF4-FFF2-40B4-BE49-F238E27FC236}">
                <a16:creationId xmlns:a16="http://schemas.microsoft.com/office/drawing/2014/main" id="{2EC9A229-916D-451B-99B4-0386BC374FCB}"/>
              </a:ext>
            </a:extLst>
          </p:cNvPr>
          <p:cNvSpPr/>
          <p:nvPr/>
        </p:nvSpPr>
        <p:spPr>
          <a:xfrm>
            <a:off x="2250778" y="1946951"/>
            <a:ext cx="4849147" cy="936000"/>
          </a:xfrm>
          <a:prstGeom prst="wedgeRoundRectCallout">
            <a:avLst>
              <a:gd name="adj1" fmla="val -56288"/>
              <a:gd name="adj2" fmla="val 3124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tower of blocks is longer because it measures 119cm. </a:t>
            </a:r>
          </a:p>
        </p:txBody>
      </p:sp>
      <p:sp>
        <p:nvSpPr>
          <p:cNvPr id="20" name="TextBox 19">
            <a:extLst>
              <a:ext uri="{FF2B5EF4-FFF2-40B4-BE49-F238E27FC236}">
                <a16:creationId xmlns:a16="http://schemas.microsoft.com/office/drawing/2014/main" id="{D2CD18C8-F9D5-408F-BD35-274CE9774940}"/>
              </a:ext>
            </a:extLst>
          </p:cNvPr>
          <p:cNvSpPr txBox="1"/>
          <p:nvPr/>
        </p:nvSpPr>
        <p:spPr>
          <a:xfrm>
            <a:off x="1096504" y="3022088"/>
            <a:ext cx="695703" cy="307777"/>
          </a:xfrm>
          <a:prstGeom prst="rect">
            <a:avLst/>
          </a:prstGeom>
          <a:noFill/>
        </p:spPr>
        <p:txBody>
          <a:bodyPr wrap="none" lIns="0" tIns="0" rIns="0" bIns="0" rtlCol="0">
            <a:spAutoFit/>
          </a:bodyPr>
          <a:lstStyle/>
          <a:p>
            <a:r>
              <a:rPr lang="en-GB" sz="2000" b="1" dirty="0">
                <a:latin typeface="Century Gothic" panose="020B0502020202020204" pitchFamily="34" charset="0"/>
              </a:rPr>
              <a:t>Pierre</a:t>
            </a:r>
          </a:p>
        </p:txBody>
      </p:sp>
      <p:sp>
        <p:nvSpPr>
          <p:cNvPr id="23" name="TextBox 22">
            <a:extLst>
              <a:ext uri="{FF2B5EF4-FFF2-40B4-BE49-F238E27FC236}">
                <a16:creationId xmlns:a16="http://schemas.microsoft.com/office/drawing/2014/main" id="{78E5EC19-6C01-473C-9586-E46F9BF568F2}"/>
              </a:ext>
            </a:extLst>
          </p:cNvPr>
          <p:cNvSpPr txBox="1"/>
          <p:nvPr/>
        </p:nvSpPr>
        <p:spPr>
          <a:xfrm>
            <a:off x="7414325" y="4589105"/>
            <a:ext cx="1091646" cy="307777"/>
          </a:xfrm>
          <a:prstGeom prst="rect">
            <a:avLst/>
          </a:prstGeom>
          <a:noFill/>
        </p:spPr>
        <p:txBody>
          <a:bodyPr wrap="none" lIns="0" tIns="0" rIns="0" bIns="0" rtlCol="0">
            <a:spAutoFit/>
          </a:bodyPr>
          <a:lstStyle/>
          <a:p>
            <a:r>
              <a:rPr lang="en-GB" sz="2000" b="1" dirty="0">
                <a:latin typeface="Century Gothic" panose="020B0502020202020204" pitchFamily="34" charset="0"/>
              </a:rPr>
              <a:t>Gabriela</a:t>
            </a:r>
          </a:p>
        </p:txBody>
      </p:sp>
      <p:sp>
        <p:nvSpPr>
          <p:cNvPr id="26" name="Speech Bubble: Rectangle with Corners Rounded 25">
            <a:extLst>
              <a:ext uri="{FF2B5EF4-FFF2-40B4-BE49-F238E27FC236}">
                <a16:creationId xmlns:a16="http://schemas.microsoft.com/office/drawing/2014/main" id="{61D66F71-B0C7-4A79-8929-CC5C415E797B}"/>
              </a:ext>
            </a:extLst>
          </p:cNvPr>
          <p:cNvSpPr/>
          <p:nvPr/>
        </p:nvSpPr>
        <p:spPr>
          <a:xfrm flipH="1">
            <a:off x="2250777" y="3518899"/>
            <a:ext cx="4849147" cy="936000"/>
          </a:xfrm>
          <a:prstGeom prst="wedgeRoundRectCallout">
            <a:avLst>
              <a:gd name="adj1" fmla="val -56288"/>
              <a:gd name="adj2" fmla="val 3124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tower of blocks is longer because it measures 1m 23cm.</a:t>
            </a:r>
          </a:p>
        </p:txBody>
      </p:sp>
    </p:spTree>
    <p:extLst>
      <p:ext uri="{BB962C8B-B14F-4D97-AF65-F5344CB8AC3E}">
        <p14:creationId xmlns:p14="http://schemas.microsoft.com/office/powerpoint/2010/main" val="8823941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3E202395-466E-49B2-A674-2B1E89C9E9E7}"/>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Pierre and Gabriela are comparing the lengths of their towers.</a:t>
            </a:r>
          </a:p>
          <a:p>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Gabriela is correct because…</a:t>
            </a: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Speech Bubble: Rectangle with Corners Rounded 9">
            <a:extLst>
              <a:ext uri="{FF2B5EF4-FFF2-40B4-BE49-F238E27FC236}">
                <a16:creationId xmlns:a16="http://schemas.microsoft.com/office/drawing/2014/main" id="{2EC9A229-916D-451B-99B4-0386BC374FCB}"/>
              </a:ext>
            </a:extLst>
          </p:cNvPr>
          <p:cNvSpPr/>
          <p:nvPr/>
        </p:nvSpPr>
        <p:spPr>
          <a:xfrm>
            <a:off x="2250778" y="1946951"/>
            <a:ext cx="4849147" cy="936000"/>
          </a:xfrm>
          <a:prstGeom prst="wedgeRoundRectCallout">
            <a:avLst>
              <a:gd name="adj1" fmla="val -56288"/>
              <a:gd name="adj2" fmla="val 3124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tower of blocks is longer because it measures 119cm. </a:t>
            </a:r>
          </a:p>
        </p:txBody>
      </p:sp>
      <p:sp>
        <p:nvSpPr>
          <p:cNvPr id="20" name="TextBox 19">
            <a:extLst>
              <a:ext uri="{FF2B5EF4-FFF2-40B4-BE49-F238E27FC236}">
                <a16:creationId xmlns:a16="http://schemas.microsoft.com/office/drawing/2014/main" id="{D2CD18C8-F9D5-408F-BD35-274CE9774940}"/>
              </a:ext>
            </a:extLst>
          </p:cNvPr>
          <p:cNvSpPr txBox="1"/>
          <p:nvPr/>
        </p:nvSpPr>
        <p:spPr>
          <a:xfrm>
            <a:off x="1096504" y="3022088"/>
            <a:ext cx="695703" cy="307777"/>
          </a:xfrm>
          <a:prstGeom prst="rect">
            <a:avLst/>
          </a:prstGeom>
          <a:noFill/>
        </p:spPr>
        <p:txBody>
          <a:bodyPr wrap="none" lIns="0" tIns="0" rIns="0" bIns="0" rtlCol="0">
            <a:spAutoFit/>
          </a:bodyPr>
          <a:lstStyle/>
          <a:p>
            <a:r>
              <a:rPr lang="en-GB" sz="2000" b="1" dirty="0">
                <a:latin typeface="Century Gothic" panose="020B0502020202020204" pitchFamily="34" charset="0"/>
              </a:rPr>
              <a:t>Pierre</a:t>
            </a:r>
          </a:p>
        </p:txBody>
      </p:sp>
      <p:sp>
        <p:nvSpPr>
          <p:cNvPr id="23" name="TextBox 22">
            <a:extLst>
              <a:ext uri="{FF2B5EF4-FFF2-40B4-BE49-F238E27FC236}">
                <a16:creationId xmlns:a16="http://schemas.microsoft.com/office/drawing/2014/main" id="{78E5EC19-6C01-473C-9586-E46F9BF568F2}"/>
              </a:ext>
            </a:extLst>
          </p:cNvPr>
          <p:cNvSpPr txBox="1"/>
          <p:nvPr/>
        </p:nvSpPr>
        <p:spPr>
          <a:xfrm>
            <a:off x="7414325" y="4589105"/>
            <a:ext cx="1091646" cy="307777"/>
          </a:xfrm>
          <a:prstGeom prst="rect">
            <a:avLst/>
          </a:prstGeom>
          <a:noFill/>
        </p:spPr>
        <p:txBody>
          <a:bodyPr wrap="none" lIns="0" tIns="0" rIns="0" bIns="0" rtlCol="0">
            <a:spAutoFit/>
          </a:bodyPr>
          <a:lstStyle/>
          <a:p>
            <a:r>
              <a:rPr lang="en-GB" sz="2000" b="1" dirty="0">
                <a:latin typeface="Century Gothic" panose="020B0502020202020204" pitchFamily="34" charset="0"/>
              </a:rPr>
              <a:t>Gabriela</a:t>
            </a:r>
          </a:p>
        </p:txBody>
      </p:sp>
      <p:sp>
        <p:nvSpPr>
          <p:cNvPr id="26" name="Speech Bubble: Rectangle with Corners Rounded 25">
            <a:extLst>
              <a:ext uri="{FF2B5EF4-FFF2-40B4-BE49-F238E27FC236}">
                <a16:creationId xmlns:a16="http://schemas.microsoft.com/office/drawing/2014/main" id="{61D66F71-B0C7-4A79-8929-CC5C415E797B}"/>
              </a:ext>
            </a:extLst>
          </p:cNvPr>
          <p:cNvSpPr/>
          <p:nvPr/>
        </p:nvSpPr>
        <p:spPr>
          <a:xfrm flipH="1">
            <a:off x="2250777" y="3518899"/>
            <a:ext cx="4849147" cy="936000"/>
          </a:xfrm>
          <a:prstGeom prst="wedgeRoundRectCallout">
            <a:avLst>
              <a:gd name="adj1" fmla="val -56288"/>
              <a:gd name="adj2" fmla="val 31241"/>
              <a:gd name="adj3" fmla="val 16667"/>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My tower of blocks is longer because it measures 1m 23cm.</a:t>
            </a:r>
          </a:p>
        </p:txBody>
      </p:sp>
    </p:spTree>
    <p:extLst>
      <p:ext uri="{BB962C8B-B14F-4D97-AF65-F5344CB8AC3E}">
        <p14:creationId xmlns:p14="http://schemas.microsoft.com/office/powerpoint/2010/main" val="3449627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2D0B0767-BFEE-4C0D-8D35-DA391D822B8F}"/>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Pierre and Gabriela are comparing the lengths of their towers.</a:t>
            </a:r>
          </a:p>
          <a:p>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Gabriela is correct because her tower is 1m 23cm = 123cm. </a:t>
            </a:r>
          </a:p>
          <a:p>
            <a:r>
              <a:rPr lang="en-GB" sz="2000" b="1" dirty="0">
                <a:solidFill>
                  <a:srgbClr val="FF0000"/>
                </a:solidFill>
                <a:latin typeface="Century Gothic" panose="020B0502020202020204" pitchFamily="34" charset="0"/>
              </a:rPr>
              <a:t>123cm &gt; 119 cm</a:t>
            </a: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marL="285750" indent="-285750">
              <a:buFont typeface="Arial" panose="020B0604020202020204" pitchFamily="34" charset="0"/>
              <a:buChar char="•"/>
            </a:pPr>
            <a:endParaRPr lang="en-GB" sz="2000" b="1" dirty="0">
              <a:solidFill>
                <a:srgbClr val="FF0000"/>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Speech Bubble: Rectangle with Corners Rounded 9">
            <a:extLst>
              <a:ext uri="{FF2B5EF4-FFF2-40B4-BE49-F238E27FC236}">
                <a16:creationId xmlns:a16="http://schemas.microsoft.com/office/drawing/2014/main" id="{2EC9A229-916D-451B-99B4-0386BC374FCB}"/>
              </a:ext>
            </a:extLst>
          </p:cNvPr>
          <p:cNvSpPr/>
          <p:nvPr/>
        </p:nvSpPr>
        <p:spPr>
          <a:xfrm>
            <a:off x="2250778" y="1946951"/>
            <a:ext cx="4849147" cy="936000"/>
          </a:xfrm>
          <a:prstGeom prst="wedgeRoundRectCallout">
            <a:avLst>
              <a:gd name="adj1" fmla="val -56288"/>
              <a:gd name="adj2" fmla="val 3124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tower of blocks is longer because it measures 119cm. </a:t>
            </a:r>
          </a:p>
        </p:txBody>
      </p:sp>
      <p:sp>
        <p:nvSpPr>
          <p:cNvPr id="20" name="TextBox 19">
            <a:extLst>
              <a:ext uri="{FF2B5EF4-FFF2-40B4-BE49-F238E27FC236}">
                <a16:creationId xmlns:a16="http://schemas.microsoft.com/office/drawing/2014/main" id="{D2CD18C8-F9D5-408F-BD35-274CE9774940}"/>
              </a:ext>
            </a:extLst>
          </p:cNvPr>
          <p:cNvSpPr txBox="1"/>
          <p:nvPr/>
        </p:nvSpPr>
        <p:spPr>
          <a:xfrm>
            <a:off x="1096504" y="3022088"/>
            <a:ext cx="695703" cy="307777"/>
          </a:xfrm>
          <a:prstGeom prst="rect">
            <a:avLst/>
          </a:prstGeom>
          <a:noFill/>
        </p:spPr>
        <p:txBody>
          <a:bodyPr wrap="none" lIns="0" tIns="0" rIns="0" bIns="0" rtlCol="0">
            <a:spAutoFit/>
          </a:bodyPr>
          <a:lstStyle/>
          <a:p>
            <a:r>
              <a:rPr lang="en-GB" sz="2000" b="1" dirty="0">
                <a:latin typeface="Century Gothic" panose="020B0502020202020204" pitchFamily="34" charset="0"/>
              </a:rPr>
              <a:t>Pierre</a:t>
            </a:r>
          </a:p>
        </p:txBody>
      </p:sp>
      <p:sp>
        <p:nvSpPr>
          <p:cNvPr id="23" name="TextBox 22">
            <a:extLst>
              <a:ext uri="{FF2B5EF4-FFF2-40B4-BE49-F238E27FC236}">
                <a16:creationId xmlns:a16="http://schemas.microsoft.com/office/drawing/2014/main" id="{78E5EC19-6C01-473C-9586-E46F9BF568F2}"/>
              </a:ext>
            </a:extLst>
          </p:cNvPr>
          <p:cNvSpPr txBox="1"/>
          <p:nvPr/>
        </p:nvSpPr>
        <p:spPr>
          <a:xfrm>
            <a:off x="7414325" y="4589105"/>
            <a:ext cx="1091646" cy="307777"/>
          </a:xfrm>
          <a:prstGeom prst="rect">
            <a:avLst/>
          </a:prstGeom>
          <a:noFill/>
        </p:spPr>
        <p:txBody>
          <a:bodyPr wrap="none" lIns="0" tIns="0" rIns="0" bIns="0" rtlCol="0">
            <a:spAutoFit/>
          </a:bodyPr>
          <a:lstStyle/>
          <a:p>
            <a:r>
              <a:rPr lang="en-GB" sz="2000" b="1" dirty="0">
                <a:latin typeface="Century Gothic" panose="020B0502020202020204" pitchFamily="34" charset="0"/>
              </a:rPr>
              <a:t>Gabriela</a:t>
            </a:r>
          </a:p>
        </p:txBody>
      </p:sp>
      <p:sp>
        <p:nvSpPr>
          <p:cNvPr id="26" name="Speech Bubble: Rectangle with Corners Rounded 25">
            <a:extLst>
              <a:ext uri="{FF2B5EF4-FFF2-40B4-BE49-F238E27FC236}">
                <a16:creationId xmlns:a16="http://schemas.microsoft.com/office/drawing/2014/main" id="{61D66F71-B0C7-4A79-8929-CC5C415E797B}"/>
              </a:ext>
            </a:extLst>
          </p:cNvPr>
          <p:cNvSpPr/>
          <p:nvPr/>
        </p:nvSpPr>
        <p:spPr>
          <a:xfrm flipH="1">
            <a:off x="2250777" y="3518899"/>
            <a:ext cx="4849147" cy="936000"/>
          </a:xfrm>
          <a:prstGeom prst="wedgeRoundRectCallout">
            <a:avLst>
              <a:gd name="adj1" fmla="val -56288"/>
              <a:gd name="adj2" fmla="val 31241"/>
              <a:gd name="adj3" fmla="val 16667"/>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My tower of blocks is longer because it measures 1m 23cm.</a:t>
            </a:r>
          </a:p>
        </p:txBody>
      </p:sp>
    </p:spTree>
    <p:extLst>
      <p:ext uri="{BB962C8B-B14F-4D97-AF65-F5344CB8AC3E}">
        <p14:creationId xmlns:p14="http://schemas.microsoft.com/office/powerpoint/2010/main" val="1438315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33" y="27241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Camille has written the statement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the statement correct?</a:t>
            </a:r>
          </a:p>
          <a:p>
            <a:r>
              <a:rPr lang="en-GB" sz="2000" b="1" dirty="0">
                <a:solidFill>
                  <a:schemeClr val="tx1"/>
                </a:solidFill>
                <a:latin typeface="Century Gothic" panose="020B0502020202020204" pitchFamily="34" charset="0"/>
              </a:rPr>
              <a:t>Convince me.</a:t>
            </a: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Rectangle: Rounded Corners 13">
            <a:extLst>
              <a:ext uri="{FF2B5EF4-FFF2-40B4-BE49-F238E27FC236}">
                <a16:creationId xmlns:a16="http://schemas.microsoft.com/office/drawing/2014/main" id="{2DCF447B-6E41-4B1A-BD67-C50339439F95}"/>
              </a:ext>
            </a:extLst>
          </p:cNvPr>
          <p:cNvSpPr/>
          <p:nvPr/>
        </p:nvSpPr>
        <p:spPr>
          <a:xfrm>
            <a:off x="430472"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70cm</a:t>
            </a:r>
          </a:p>
        </p:txBody>
      </p:sp>
      <p:sp>
        <p:nvSpPr>
          <p:cNvPr id="15" name="Rectangle: Rounded Corners 14">
            <a:extLst>
              <a:ext uri="{FF2B5EF4-FFF2-40B4-BE49-F238E27FC236}">
                <a16:creationId xmlns:a16="http://schemas.microsoft.com/office/drawing/2014/main" id="{F9AB3B7F-3E8E-4122-848D-35A77FE5140F}"/>
              </a:ext>
            </a:extLst>
          </p:cNvPr>
          <p:cNvSpPr/>
          <p:nvPr/>
        </p:nvSpPr>
        <p:spPr>
          <a:xfrm>
            <a:off x="3405490"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1m 14cm</a:t>
            </a:r>
          </a:p>
        </p:txBody>
      </p:sp>
      <p:sp>
        <p:nvSpPr>
          <p:cNvPr id="16" name="TextBox 15">
            <a:extLst>
              <a:ext uri="{FF2B5EF4-FFF2-40B4-BE49-F238E27FC236}">
                <a16:creationId xmlns:a16="http://schemas.microsoft.com/office/drawing/2014/main" id="{4F42CA7F-D4CC-4922-A99B-73A05C2F98C2}"/>
              </a:ext>
            </a:extLst>
          </p:cNvPr>
          <p:cNvSpPr txBox="1"/>
          <p:nvPr/>
        </p:nvSpPr>
        <p:spPr>
          <a:xfrm>
            <a:off x="2750462" y="2160311"/>
            <a:ext cx="659155" cy="553998"/>
          </a:xfrm>
          <a:prstGeom prst="rect">
            <a:avLst/>
          </a:prstGeom>
          <a:noFill/>
          <a:ln>
            <a:noFill/>
          </a:ln>
        </p:spPr>
        <p:txBody>
          <a:bodyPr wrap="square" lIns="0" tIns="0" rIns="0" bIns="0" rtlCol="0" anchor="ctr">
            <a:spAutoFit/>
          </a:bodyPr>
          <a:lstStyle/>
          <a:p>
            <a:pPr algn="ctr"/>
            <a:r>
              <a:rPr lang="en-GB" sz="3600" b="1" dirty="0">
                <a:latin typeface="Century Gothic" panose="020B0502020202020204" pitchFamily="34" charset="0"/>
              </a:rPr>
              <a:t>&gt;</a:t>
            </a:r>
          </a:p>
        </p:txBody>
      </p:sp>
      <p:sp>
        <p:nvSpPr>
          <p:cNvPr id="9" name="Rectangle: Rounded Corners 8">
            <a:extLst>
              <a:ext uri="{FF2B5EF4-FFF2-40B4-BE49-F238E27FC236}">
                <a16:creationId xmlns:a16="http://schemas.microsoft.com/office/drawing/2014/main" id="{C308451B-A1D1-4B8C-AA8C-5D2BA9DC0076}"/>
              </a:ext>
            </a:extLst>
          </p:cNvPr>
          <p:cNvSpPr/>
          <p:nvPr/>
        </p:nvSpPr>
        <p:spPr>
          <a:xfrm>
            <a:off x="6380507"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98cm</a:t>
            </a:r>
          </a:p>
        </p:txBody>
      </p:sp>
      <p:sp>
        <p:nvSpPr>
          <p:cNvPr id="10" name="TextBox 9">
            <a:extLst>
              <a:ext uri="{FF2B5EF4-FFF2-40B4-BE49-F238E27FC236}">
                <a16:creationId xmlns:a16="http://schemas.microsoft.com/office/drawing/2014/main" id="{4C597E3F-6888-4A72-9DBD-15E4716B4C2A}"/>
              </a:ext>
            </a:extLst>
          </p:cNvPr>
          <p:cNvSpPr txBox="1"/>
          <p:nvPr/>
        </p:nvSpPr>
        <p:spPr>
          <a:xfrm>
            <a:off x="5725480" y="2160311"/>
            <a:ext cx="659155" cy="553998"/>
          </a:xfrm>
          <a:prstGeom prst="rect">
            <a:avLst/>
          </a:prstGeom>
          <a:noFill/>
          <a:ln>
            <a:noFill/>
          </a:ln>
        </p:spPr>
        <p:txBody>
          <a:bodyPr wrap="square" lIns="0" tIns="0" rIns="0" bIns="0" rtlCol="0" anchor="ctr">
            <a:spAutoFit/>
          </a:bodyPr>
          <a:lstStyle/>
          <a:p>
            <a:pPr algn="ctr"/>
            <a:r>
              <a:rPr lang="en-GB" sz="3600" b="1" dirty="0">
                <a:latin typeface="Century Gothic" panose="020B0502020202020204" pitchFamily="34" charset="0"/>
              </a:rPr>
              <a:t>&gt;</a:t>
            </a:r>
          </a:p>
        </p:txBody>
      </p:sp>
    </p:spTree>
    <p:extLst>
      <p:ext uri="{BB962C8B-B14F-4D97-AF65-F5344CB8AC3E}">
        <p14:creationId xmlns:p14="http://schemas.microsoft.com/office/powerpoint/2010/main" val="2214937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33" y="27241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Camille has written the statement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the statement correct?</a:t>
            </a:r>
          </a:p>
          <a:p>
            <a:r>
              <a:rPr lang="en-GB" sz="2000" b="1" dirty="0">
                <a:solidFill>
                  <a:schemeClr val="tx1"/>
                </a:solidFill>
                <a:latin typeface="Century Gothic" panose="020B0502020202020204" pitchFamily="34" charset="0"/>
              </a:rPr>
              <a:t>Convince me.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statement is incorrect because…</a:t>
            </a: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Rectangle: Rounded Corners 13">
            <a:extLst>
              <a:ext uri="{FF2B5EF4-FFF2-40B4-BE49-F238E27FC236}">
                <a16:creationId xmlns:a16="http://schemas.microsoft.com/office/drawing/2014/main" id="{2DCF447B-6E41-4B1A-BD67-C50339439F95}"/>
              </a:ext>
            </a:extLst>
          </p:cNvPr>
          <p:cNvSpPr/>
          <p:nvPr/>
        </p:nvSpPr>
        <p:spPr>
          <a:xfrm>
            <a:off x="430472"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70cm</a:t>
            </a:r>
          </a:p>
        </p:txBody>
      </p:sp>
      <p:sp>
        <p:nvSpPr>
          <p:cNvPr id="15" name="Rectangle: Rounded Corners 14">
            <a:extLst>
              <a:ext uri="{FF2B5EF4-FFF2-40B4-BE49-F238E27FC236}">
                <a16:creationId xmlns:a16="http://schemas.microsoft.com/office/drawing/2014/main" id="{F9AB3B7F-3E8E-4122-848D-35A77FE5140F}"/>
              </a:ext>
            </a:extLst>
          </p:cNvPr>
          <p:cNvSpPr/>
          <p:nvPr/>
        </p:nvSpPr>
        <p:spPr>
          <a:xfrm>
            <a:off x="3405490"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1m 14cm</a:t>
            </a:r>
          </a:p>
        </p:txBody>
      </p:sp>
      <p:sp>
        <p:nvSpPr>
          <p:cNvPr id="16" name="TextBox 15">
            <a:extLst>
              <a:ext uri="{FF2B5EF4-FFF2-40B4-BE49-F238E27FC236}">
                <a16:creationId xmlns:a16="http://schemas.microsoft.com/office/drawing/2014/main" id="{4F42CA7F-D4CC-4922-A99B-73A05C2F98C2}"/>
              </a:ext>
            </a:extLst>
          </p:cNvPr>
          <p:cNvSpPr txBox="1"/>
          <p:nvPr/>
        </p:nvSpPr>
        <p:spPr>
          <a:xfrm>
            <a:off x="2750462" y="2160311"/>
            <a:ext cx="659155" cy="553998"/>
          </a:xfrm>
          <a:prstGeom prst="rect">
            <a:avLst/>
          </a:prstGeom>
          <a:noFill/>
          <a:ln>
            <a:noFill/>
          </a:ln>
        </p:spPr>
        <p:txBody>
          <a:bodyPr wrap="square" lIns="0" tIns="0" rIns="0" bIns="0" rtlCol="0" anchor="ctr">
            <a:spAutoFit/>
          </a:bodyPr>
          <a:lstStyle/>
          <a:p>
            <a:pPr algn="ctr"/>
            <a:r>
              <a:rPr lang="en-GB" sz="3600" b="1" dirty="0">
                <a:solidFill>
                  <a:srgbClr val="FF0000"/>
                </a:solidFill>
                <a:latin typeface="Century Gothic" panose="020B0502020202020204" pitchFamily="34" charset="0"/>
              </a:rPr>
              <a:t>&gt;</a:t>
            </a:r>
          </a:p>
        </p:txBody>
      </p:sp>
      <p:sp>
        <p:nvSpPr>
          <p:cNvPr id="9" name="Rectangle: Rounded Corners 8">
            <a:extLst>
              <a:ext uri="{FF2B5EF4-FFF2-40B4-BE49-F238E27FC236}">
                <a16:creationId xmlns:a16="http://schemas.microsoft.com/office/drawing/2014/main" id="{C308451B-A1D1-4B8C-AA8C-5D2BA9DC0076}"/>
              </a:ext>
            </a:extLst>
          </p:cNvPr>
          <p:cNvSpPr/>
          <p:nvPr/>
        </p:nvSpPr>
        <p:spPr>
          <a:xfrm>
            <a:off x="6380507"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98cm</a:t>
            </a:r>
          </a:p>
        </p:txBody>
      </p:sp>
      <p:sp>
        <p:nvSpPr>
          <p:cNvPr id="10" name="TextBox 9">
            <a:extLst>
              <a:ext uri="{FF2B5EF4-FFF2-40B4-BE49-F238E27FC236}">
                <a16:creationId xmlns:a16="http://schemas.microsoft.com/office/drawing/2014/main" id="{4C597E3F-6888-4A72-9DBD-15E4716B4C2A}"/>
              </a:ext>
            </a:extLst>
          </p:cNvPr>
          <p:cNvSpPr txBox="1"/>
          <p:nvPr/>
        </p:nvSpPr>
        <p:spPr>
          <a:xfrm>
            <a:off x="5725480" y="2160311"/>
            <a:ext cx="659155" cy="553998"/>
          </a:xfrm>
          <a:prstGeom prst="rect">
            <a:avLst/>
          </a:prstGeom>
          <a:noFill/>
          <a:ln>
            <a:noFill/>
          </a:ln>
        </p:spPr>
        <p:txBody>
          <a:bodyPr wrap="square" lIns="0" tIns="0" rIns="0" bIns="0" rtlCol="0" anchor="ctr">
            <a:spAutoFit/>
          </a:bodyPr>
          <a:lstStyle/>
          <a:p>
            <a:pPr algn="ctr"/>
            <a:r>
              <a:rPr lang="en-GB" sz="3600" b="1" dirty="0">
                <a:latin typeface="Century Gothic" panose="020B0502020202020204" pitchFamily="34" charset="0"/>
              </a:rPr>
              <a:t>&gt;</a:t>
            </a:r>
          </a:p>
        </p:txBody>
      </p:sp>
    </p:spTree>
    <p:extLst>
      <p:ext uri="{BB962C8B-B14F-4D97-AF65-F5344CB8AC3E}">
        <p14:creationId xmlns:p14="http://schemas.microsoft.com/office/powerpoint/2010/main" val="2350159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33" y="27241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Camille has written the statement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the statement correct?</a:t>
            </a:r>
          </a:p>
          <a:p>
            <a:r>
              <a:rPr lang="en-GB" sz="2000" b="1" dirty="0">
                <a:solidFill>
                  <a:schemeClr val="tx1"/>
                </a:solidFill>
                <a:latin typeface="Century Gothic" panose="020B0502020202020204" pitchFamily="34" charset="0"/>
              </a:rPr>
              <a:t>Convince me.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statement is incorrect because 1m 14cm = 114cm, which is more than 70cm. The correct statement is: 70cm </a:t>
            </a:r>
            <a:r>
              <a:rPr lang="en-GB" sz="2000" b="1" u="sng" dirty="0">
                <a:solidFill>
                  <a:srgbClr val="FF0000"/>
                </a:solidFill>
                <a:latin typeface="Century Gothic" panose="020B0502020202020204" pitchFamily="34" charset="0"/>
              </a:rPr>
              <a:t>&lt;</a:t>
            </a:r>
            <a:r>
              <a:rPr lang="en-GB" sz="2000" b="1" dirty="0">
                <a:solidFill>
                  <a:srgbClr val="FF0000"/>
                </a:solidFill>
                <a:latin typeface="Century Gothic" panose="020B0502020202020204" pitchFamily="34" charset="0"/>
              </a:rPr>
              <a:t> 1m 14cm &gt; 98cm. </a:t>
            </a:r>
            <a:r>
              <a:rPr lang="en-GB" sz="2000" b="1" dirty="0">
                <a:solidFill>
                  <a:schemeClr val="tx1"/>
                </a:solidFill>
                <a:latin typeface="Century Gothic" panose="020B0502020202020204" pitchFamily="34" charset="0"/>
              </a:rPr>
              <a:t> </a:t>
            </a: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Rectangle: Rounded Corners 13">
            <a:extLst>
              <a:ext uri="{FF2B5EF4-FFF2-40B4-BE49-F238E27FC236}">
                <a16:creationId xmlns:a16="http://schemas.microsoft.com/office/drawing/2014/main" id="{2DCF447B-6E41-4B1A-BD67-C50339439F95}"/>
              </a:ext>
            </a:extLst>
          </p:cNvPr>
          <p:cNvSpPr/>
          <p:nvPr/>
        </p:nvSpPr>
        <p:spPr>
          <a:xfrm>
            <a:off x="430472"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70cm</a:t>
            </a:r>
          </a:p>
        </p:txBody>
      </p:sp>
      <p:sp>
        <p:nvSpPr>
          <p:cNvPr id="15" name="Rectangle: Rounded Corners 14">
            <a:extLst>
              <a:ext uri="{FF2B5EF4-FFF2-40B4-BE49-F238E27FC236}">
                <a16:creationId xmlns:a16="http://schemas.microsoft.com/office/drawing/2014/main" id="{F9AB3B7F-3E8E-4122-848D-35A77FE5140F}"/>
              </a:ext>
            </a:extLst>
          </p:cNvPr>
          <p:cNvSpPr/>
          <p:nvPr/>
        </p:nvSpPr>
        <p:spPr>
          <a:xfrm>
            <a:off x="3405490"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1m 14cm</a:t>
            </a:r>
          </a:p>
        </p:txBody>
      </p:sp>
      <p:sp>
        <p:nvSpPr>
          <p:cNvPr id="16" name="TextBox 15">
            <a:extLst>
              <a:ext uri="{FF2B5EF4-FFF2-40B4-BE49-F238E27FC236}">
                <a16:creationId xmlns:a16="http://schemas.microsoft.com/office/drawing/2014/main" id="{4F42CA7F-D4CC-4922-A99B-73A05C2F98C2}"/>
              </a:ext>
            </a:extLst>
          </p:cNvPr>
          <p:cNvSpPr txBox="1"/>
          <p:nvPr/>
        </p:nvSpPr>
        <p:spPr>
          <a:xfrm>
            <a:off x="2750462" y="2160311"/>
            <a:ext cx="659155" cy="553998"/>
          </a:xfrm>
          <a:prstGeom prst="rect">
            <a:avLst/>
          </a:prstGeom>
          <a:noFill/>
          <a:ln>
            <a:noFill/>
          </a:ln>
        </p:spPr>
        <p:txBody>
          <a:bodyPr wrap="square" lIns="0" tIns="0" rIns="0" bIns="0" rtlCol="0" anchor="ctr">
            <a:spAutoFit/>
          </a:bodyPr>
          <a:lstStyle/>
          <a:p>
            <a:pPr algn="ctr"/>
            <a:r>
              <a:rPr lang="en-GB" sz="3600" b="1" dirty="0">
                <a:solidFill>
                  <a:srgbClr val="FF0000"/>
                </a:solidFill>
                <a:latin typeface="Century Gothic" panose="020B0502020202020204" pitchFamily="34" charset="0"/>
              </a:rPr>
              <a:t>&lt;</a:t>
            </a:r>
          </a:p>
        </p:txBody>
      </p:sp>
      <p:sp>
        <p:nvSpPr>
          <p:cNvPr id="9" name="Rectangle: Rounded Corners 8">
            <a:extLst>
              <a:ext uri="{FF2B5EF4-FFF2-40B4-BE49-F238E27FC236}">
                <a16:creationId xmlns:a16="http://schemas.microsoft.com/office/drawing/2014/main" id="{C308451B-A1D1-4B8C-AA8C-5D2BA9DC0076}"/>
              </a:ext>
            </a:extLst>
          </p:cNvPr>
          <p:cNvSpPr/>
          <p:nvPr/>
        </p:nvSpPr>
        <p:spPr>
          <a:xfrm>
            <a:off x="6380507" y="1827909"/>
            <a:ext cx="2324117" cy="1218803"/>
          </a:xfrm>
          <a:prstGeom prst="roundRect">
            <a:avLst/>
          </a:prstGeom>
          <a:solidFill>
            <a:schemeClr val="bg1"/>
          </a:solidFill>
          <a:ln w="38100">
            <a:solidFill>
              <a:srgbClr val="9933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98cm</a:t>
            </a:r>
          </a:p>
        </p:txBody>
      </p:sp>
      <p:sp>
        <p:nvSpPr>
          <p:cNvPr id="10" name="TextBox 9">
            <a:extLst>
              <a:ext uri="{FF2B5EF4-FFF2-40B4-BE49-F238E27FC236}">
                <a16:creationId xmlns:a16="http://schemas.microsoft.com/office/drawing/2014/main" id="{4C597E3F-6888-4A72-9DBD-15E4716B4C2A}"/>
              </a:ext>
            </a:extLst>
          </p:cNvPr>
          <p:cNvSpPr txBox="1"/>
          <p:nvPr/>
        </p:nvSpPr>
        <p:spPr>
          <a:xfrm>
            <a:off x="5725480" y="2160311"/>
            <a:ext cx="659155" cy="553998"/>
          </a:xfrm>
          <a:prstGeom prst="rect">
            <a:avLst/>
          </a:prstGeom>
          <a:noFill/>
          <a:ln>
            <a:noFill/>
          </a:ln>
        </p:spPr>
        <p:txBody>
          <a:bodyPr wrap="square" lIns="0" tIns="0" rIns="0" bIns="0" rtlCol="0" anchor="ctr">
            <a:spAutoFit/>
          </a:bodyPr>
          <a:lstStyle/>
          <a:p>
            <a:pPr algn="ctr"/>
            <a:r>
              <a:rPr lang="en-GB" sz="3600" b="1" dirty="0">
                <a:latin typeface="Century Gothic" panose="020B0502020202020204" pitchFamily="34" charset="0"/>
              </a:rPr>
              <a:t>&gt;</a:t>
            </a:r>
          </a:p>
        </p:txBody>
      </p:sp>
    </p:spTree>
    <p:extLst>
      <p:ext uri="{BB962C8B-B14F-4D97-AF65-F5344CB8AC3E}">
        <p14:creationId xmlns:p14="http://schemas.microsoft.com/office/powerpoint/2010/main" val="24338170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2D2F28-4F48-43B1-8819-32CD8A76396E}"/>
</file>

<file path=customXml/itemProps2.xml><?xml version="1.0" encoding="utf-8"?>
<ds:datastoreItem xmlns:ds="http://schemas.openxmlformats.org/officeDocument/2006/customXml" ds:itemID="{0EF8F11D-A449-4684-B8E0-461263A2E192}">
  <ds:schemaRefs>
    <ds:schemaRef ds:uri="http://schemas.microsoft.com/office/infopath/2007/PartnerControls"/>
    <ds:schemaRef ds:uri="http://schemas.microsoft.com/sharepoint/v3"/>
    <ds:schemaRef ds:uri="0f0ae0ff-29c4-4766-b250-c1a9bee8d430"/>
    <ds:schemaRef ds:uri="http://purl.org/dc/elements/1.1/"/>
    <ds:schemaRef ds:uri="http://purl.org/dc/terms/"/>
    <ds:schemaRef ds:uri="http://purl.org/dc/dcmitype/"/>
    <ds:schemaRef ds:uri="http://schemas.microsoft.com/office/2006/documentManagement/types"/>
    <ds:schemaRef ds:uri="86144f90-c7b6-48d0-aae5-f5e9e48cc3df"/>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1033</Words>
  <Application>Microsoft Office PowerPoint</Application>
  <PresentationFormat>On-screen Show (4:3)</PresentationFormat>
  <Paragraphs>560</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Katie Cockroft</cp:lastModifiedBy>
  <cp:revision>49</cp:revision>
  <dcterms:created xsi:type="dcterms:W3CDTF">2018-03-17T10:08:43Z</dcterms:created>
  <dcterms:modified xsi:type="dcterms:W3CDTF">2020-02-22T14:08:20Z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ies>
</file>