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3.xml" ContentType="application/vnd.openxmlformats-officedocument.presentationml.slide+xml"/>
  <Override PartName="/ppt/slides/slide19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>
        <p:scale>
          <a:sx n="33" d="100"/>
          <a:sy n="33" d="100"/>
        </p:scale>
        <p:origin x="-2436" y="-8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440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531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8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829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969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5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193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66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950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338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531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A6FFB-E2C8-4236-9899-84DC398D8653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C86E2-FB2D-407A-8FED-115E251D1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753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LR9LWiaKRQ" TargetMode="External"/><Relationship Id="rId2" Type="http://schemas.openxmlformats.org/officeDocument/2006/relationships/hyperlink" Target="https://www.youtube.com/watch?v=D8ZQTsbJ55w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bZD_BhtiXuU" TargetMode="External"/><Relationship Id="rId4" Type="http://schemas.openxmlformats.org/officeDocument/2006/relationships/hyperlink" Target="https://www.youtube.com/watch?v=bRU03b5Rt3s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rwQIYmoYhs" TargetMode="External"/><Relationship Id="rId2" Type="http://schemas.openxmlformats.org/officeDocument/2006/relationships/hyperlink" Target="https://www.youtube.com/watch?v=sga26Neh_M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1"/>
            <a:ext cx="7772400" cy="2686050"/>
          </a:xfrm>
        </p:spPr>
        <p:txBody>
          <a:bodyPr/>
          <a:lstStyle/>
          <a:p>
            <a:r>
              <a:rPr lang="en-GB" sz="5400" dirty="0" smtClean="0"/>
              <a:t>Time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Maths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June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43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Diary and Calendars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you have one at home, have a look at them and write down what you can see in them. What do they tell you?</a:t>
            </a:r>
          </a:p>
          <a:p>
            <a:r>
              <a:rPr lang="en-GB" dirty="0" smtClean="0"/>
              <a:t>What are they?</a:t>
            </a:r>
            <a:endParaRPr lang="en-GB" dirty="0" smtClean="0"/>
          </a:p>
          <a:p>
            <a:r>
              <a:rPr lang="en-GB" dirty="0" smtClean="0"/>
              <a:t>Is there anything that you didn’t know they had after looking at them?</a:t>
            </a:r>
          </a:p>
          <a:p>
            <a:r>
              <a:rPr lang="en-GB" dirty="0" smtClean="0"/>
              <a:t>Why do you have them?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23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these!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www.youtube.com/watch?v=D8ZQTsbJ55w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www.youtube.com/watch?v=ULR9LWiaKRQ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www.youtube.com/watch?v=bRU03b5Rt3s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www.youtube.com/watch?v=bZD_BhtiXuU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99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do!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Look at Month and Years </a:t>
            </a:r>
            <a:r>
              <a:rPr lang="en-GB" dirty="0" err="1" smtClean="0"/>
              <a:t>Powerpoint</a:t>
            </a:r>
            <a:endParaRPr lang="en-GB" dirty="0" smtClean="0"/>
          </a:p>
          <a:p>
            <a:r>
              <a:rPr lang="en-GB" dirty="0" smtClean="0"/>
              <a:t>Complete Months and Years Questions</a:t>
            </a:r>
          </a:p>
          <a:p>
            <a:r>
              <a:rPr lang="en-GB" dirty="0" smtClean="0"/>
              <a:t>Complete Months and Years Reasoning 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2927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Next look at the Hours in a day </a:t>
            </a:r>
            <a:r>
              <a:rPr lang="en-GB" dirty="0" err="1" smtClean="0"/>
              <a:t>powerpoint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Complete hours in the day questions</a:t>
            </a:r>
          </a:p>
          <a:p>
            <a:r>
              <a:rPr lang="en-GB" dirty="0" smtClean="0"/>
              <a:t>Complete hours in the day reasoning questions</a:t>
            </a:r>
          </a:p>
          <a:p>
            <a:r>
              <a:rPr lang="en-GB" dirty="0" smtClean="0"/>
              <a:t>Complete hours in the day homework extension.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9445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When is your birthday? </a:t>
            </a:r>
            <a:endParaRPr lang="en-GB" dirty="0" smtClean="0"/>
          </a:p>
          <a:p>
            <a:r>
              <a:rPr lang="en-GB" dirty="0" smtClean="0"/>
              <a:t>What </a:t>
            </a:r>
            <a:r>
              <a:rPr lang="en-GB" dirty="0"/>
              <a:t>other significant dates are there during the year?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Are </a:t>
            </a:r>
            <a:r>
              <a:rPr lang="en-GB" dirty="0"/>
              <a:t>they the same every year</a:t>
            </a:r>
            <a:r>
              <a:rPr lang="en-GB" dirty="0" smtClean="0"/>
              <a:t>?</a:t>
            </a:r>
          </a:p>
          <a:p>
            <a:r>
              <a:rPr lang="en-GB" dirty="0"/>
              <a:t>Which month comes before </a:t>
            </a:r>
            <a:r>
              <a:rPr lang="en-GB" dirty="0" smtClean="0"/>
              <a:t>April? </a:t>
            </a:r>
          </a:p>
          <a:p>
            <a:r>
              <a:rPr lang="en-GB" dirty="0" smtClean="0"/>
              <a:t>Which </a:t>
            </a:r>
            <a:r>
              <a:rPr lang="en-GB" dirty="0"/>
              <a:t>month comes </a:t>
            </a:r>
            <a:r>
              <a:rPr lang="en-GB" dirty="0" smtClean="0"/>
              <a:t>after July? 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Which </a:t>
            </a:r>
            <a:r>
              <a:rPr lang="en-GB" dirty="0"/>
              <a:t>month changes when there is a leap year? Are there any other months that change length? Is this year a leap year? When will the next one be? When was the last one?</a:t>
            </a:r>
          </a:p>
        </p:txBody>
      </p:sp>
    </p:spTree>
    <p:extLst>
      <p:ext uri="{BB962C8B-B14F-4D97-AF65-F5344CB8AC3E}">
        <p14:creationId xmlns:p14="http://schemas.microsoft.com/office/powerpoint/2010/main" val="1873336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31" y="304800"/>
            <a:ext cx="7816537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26" y="3810000"/>
            <a:ext cx="8042349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801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916" y="264708"/>
            <a:ext cx="4445684" cy="6593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705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7479"/>
            <a:ext cx="4495799" cy="670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3232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Watch the following </a:t>
            </a:r>
            <a:r>
              <a:rPr lang="en-GB" dirty="0" smtClean="0"/>
              <a:t>videos </a:t>
            </a:r>
            <a:r>
              <a:rPr lang="en-GB" dirty="0"/>
              <a:t>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www.youtube.com/watch?v=sga26Neh_Ms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www.youtube.com/watch?v=xrwQIYmoYhs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/>
              <a:t>What time does the day start? </a:t>
            </a:r>
            <a:endParaRPr lang="en-GB" dirty="0" smtClean="0"/>
          </a:p>
          <a:p>
            <a:r>
              <a:rPr lang="en-GB" dirty="0" smtClean="0"/>
              <a:t>How </a:t>
            </a:r>
            <a:r>
              <a:rPr lang="en-GB" dirty="0"/>
              <a:t>many hours are there in a day? </a:t>
            </a:r>
            <a:endParaRPr lang="en-GB" dirty="0" smtClean="0"/>
          </a:p>
          <a:p>
            <a:r>
              <a:rPr lang="en-GB" dirty="0" smtClean="0"/>
              <a:t>How </a:t>
            </a:r>
            <a:r>
              <a:rPr lang="en-GB" dirty="0"/>
              <a:t>many hours do you spend at school in a day? </a:t>
            </a:r>
            <a:endParaRPr lang="en-GB" dirty="0" smtClean="0"/>
          </a:p>
          <a:p>
            <a:r>
              <a:rPr lang="en-GB" dirty="0" smtClean="0"/>
              <a:t>When </a:t>
            </a:r>
            <a:r>
              <a:rPr lang="en-GB" dirty="0"/>
              <a:t>does school start and finish? </a:t>
            </a:r>
            <a:endParaRPr lang="en-GB" dirty="0" smtClean="0"/>
          </a:p>
          <a:p>
            <a:r>
              <a:rPr lang="en-GB" dirty="0" smtClean="0"/>
              <a:t>Why </a:t>
            </a:r>
            <a:r>
              <a:rPr lang="en-GB" dirty="0"/>
              <a:t>does a clock show 11 o’clock twice in a day? </a:t>
            </a:r>
            <a:endParaRPr lang="en-GB" dirty="0" smtClean="0"/>
          </a:p>
          <a:p>
            <a:r>
              <a:rPr lang="en-GB" dirty="0" smtClean="0"/>
              <a:t>Does </a:t>
            </a:r>
            <a:r>
              <a:rPr lang="en-GB" dirty="0"/>
              <a:t>the weekend and the school week split a whole week in half? </a:t>
            </a:r>
          </a:p>
        </p:txBody>
      </p:sp>
    </p:spTree>
    <p:extLst>
      <p:ext uri="{BB962C8B-B14F-4D97-AF65-F5344CB8AC3E}">
        <p14:creationId xmlns:p14="http://schemas.microsoft.com/office/powerpoint/2010/main" val="3966151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Go through hours in a day </a:t>
            </a:r>
            <a:r>
              <a:rPr lang="en-GB" dirty="0" err="1"/>
              <a:t>powerpoint</a:t>
            </a:r>
            <a:r>
              <a:rPr lang="en-GB" dirty="0"/>
              <a:t> 2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33474"/>
            <a:ext cx="6667836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1737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56" y="228600"/>
            <a:ext cx="7849867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1021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98965"/>
            <a:ext cx="7824230" cy="6559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0951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5250"/>
            <a:ext cx="8146353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01174"/>
            <a:ext cx="8105990" cy="4356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0132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68" y="304801"/>
            <a:ext cx="8370432" cy="6257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43686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63151"/>
            <a:ext cx="5224462" cy="6494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166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09086"/>
            <a:ext cx="4267200" cy="643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6720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573" y="194054"/>
            <a:ext cx="4092827" cy="643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7052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064" y="277839"/>
            <a:ext cx="4300536" cy="6351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5979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8600"/>
            <a:ext cx="6629400" cy="6350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02809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599" y="38452"/>
            <a:ext cx="4343399" cy="6442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4285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38201"/>
            <a:ext cx="6685609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1092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8856239-FEAB-432B-A3B9-EBE36D1B7789}"/>
</file>

<file path=customXml/itemProps2.xml><?xml version="1.0" encoding="utf-8"?>
<ds:datastoreItem xmlns:ds="http://schemas.openxmlformats.org/officeDocument/2006/customXml" ds:itemID="{DB89566A-F5A3-4E5C-B43B-7C4D45F869BA}"/>
</file>

<file path=customXml/itemProps3.xml><?xml version="1.0" encoding="utf-8"?>
<ds:datastoreItem xmlns:ds="http://schemas.openxmlformats.org/officeDocument/2006/customXml" ds:itemID="{F6EC66AB-5020-46C2-BBFE-4453EEFD5086}"/>
</file>

<file path=docProps/app.xml><?xml version="1.0" encoding="utf-8"?>
<Properties xmlns="http://schemas.openxmlformats.org/officeDocument/2006/extended-properties" xmlns:vt="http://schemas.openxmlformats.org/officeDocument/2006/docPropsVTypes">
  <TotalTime>1224</TotalTime>
  <Words>276</Words>
  <Application>Microsoft Office PowerPoint</Application>
  <PresentationFormat>On-screen Show (4:3)</PresentationFormat>
  <Paragraphs>43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Time Maths </vt:lpstr>
      <vt:lpstr>Diary and Calendars</vt:lpstr>
      <vt:lpstr>Watch these!</vt:lpstr>
      <vt:lpstr>To do!</vt:lpstr>
      <vt:lpstr>Next look at the Hours in a day powerpoint</vt:lpstr>
      <vt:lpstr>PowerPoint Presentation</vt:lpstr>
      <vt:lpstr>PowerPoint Presentation</vt:lpstr>
      <vt:lpstr>PowerPoint Presentation</vt:lpstr>
      <vt:lpstr>PowerPoint Presentation</vt:lpstr>
      <vt:lpstr>Watch the following videos : </vt:lpstr>
      <vt:lpstr>Go through hours in a day powerpoint 2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Maths</dc:title>
  <dc:creator>Rachael Bradley</dc:creator>
  <cp:lastModifiedBy>Rachael Bradley</cp:lastModifiedBy>
  <cp:revision>14</cp:revision>
  <dcterms:created xsi:type="dcterms:W3CDTF">2020-05-30T19:48:02Z</dcterms:created>
  <dcterms:modified xsi:type="dcterms:W3CDTF">2020-05-31T16:32:24Z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0x010100C4BD7E192A88084FB47D7E3C24A334EE</vt:lpwstr>
  </property>
</Properties>
</file>