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5"/>
  </p:notesMasterIdLst>
  <p:sldIdLst>
    <p:sldId id="414" r:id="rId5"/>
    <p:sldId id="256" r:id="rId6"/>
    <p:sldId id="366" r:id="rId7"/>
    <p:sldId id="365" r:id="rId8"/>
    <p:sldId id="419" r:id="rId9"/>
    <p:sldId id="355" r:id="rId10"/>
    <p:sldId id="396" r:id="rId11"/>
    <p:sldId id="393" r:id="rId12"/>
    <p:sldId id="410" r:id="rId13"/>
    <p:sldId id="388" r:id="rId14"/>
    <p:sldId id="394" r:id="rId15"/>
    <p:sldId id="423" r:id="rId16"/>
    <p:sldId id="424" r:id="rId17"/>
    <p:sldId id="421" r:id="rId18"/>
    <p:sldId id="391" r:id="rId19"/>
    <p:sldId id="425" r:id="rId20"/>
    <p:sldId id="426" r:id="rId21"/>
    <p:sldId id="415" r:id="rId22"/>
    <p:sldId id="417" r:id="rId23"/>
    <p:sldId id="41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AC0F08-EC52-4A66-99E1-2D7170376288}" v="16" dt="2020-02-14T11:37:39.848"/>
    <p1510:client id="{3386F493-1F8A-4A05-A661-88A5180E3AB0}" v="27" dt="2020-02-14T11:23:43.2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31" autoAdjust="0"/>
    <p:restoredTop sz="94660"/>
  </p:normalViewPr>
  <p:slideViewPr>
    <p:cSldViewPr snapToGrid="0">
      <p:cViewPr varScale="1">
        <p:scale>
          <a:sx n="93" d="100"/>
          <a:sy n="93" d="100"/>
        </p:scale>
        <p:origin x="738"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E406C482-75DF-4CDA-84BB-5FA21E02EA4C}"/>
    <pc:docChg chg="undo custSel addSld delSld modSld">
      <pc:chgData name="Jan Fitzpatrick" userId="d1b284ec-d1dd-4765-b823-b34899491c26" providerId="ADAL" clId="{E406C482-75DF-4CDA-84BB-5FA21E02EA4C}" dt="2019-01-07T09:49:18.411" v="663" actId="20577"/>
      <pc:docMkLst>
        <pc:docMk/>
      </pc:docMkLst>
      <pc:sldChg chg="modSp">
        <pc:chgData name="Jan Fitzpatrick" userId="d1b284ec-d1dd-4765-b823-b34899491c26" providerId="ADAL" clId="{E406C482-75DF-4CDA-84BB-5FA21E02EA4C}" dt="2019-01-07T09:49:18.411" v="663" actId="20577"/>
        <pc:sldMkLst>
          <pc:docMk/>
          <pc:sldMk cId="2637481266" sldId="256"/>
        </pc:sldMkLst>
        <pc:spChg chg="mod">
          <ac:chgData name="Jan Fitzpatrick" userId="d1b284ec-d1dd-4765-b823-b34899491c26" providerId="ADAL" clId="{E406C482-75DF-4CDA-84BB-5FA21E02EA4C}" dt="2019-01-07T09:49:18.411" v="663" actId="20577"/>
          <ac:spMkLst>
            <pc:docMk/>
            <pc:sldMk cId="2637481266" sldId="256"/>
            <ac:spMk id="19" creationId="{5252A847-DE45-4FA3-A1F8-EEBEB845FF8E}"/>
          </ac:spMkLst>
        </pc:spChg>
      </pc:sldChg>
      <pc:sldChg chg="modSp">
        <pc:chgData name="Jan Fitzpatrick" userId="d1b284ec-d1dd-4765-b823-b34899491c26" providerId="ADAL" clId="{E406C482-75DF-4CDA-84BB-5FA21E02EA4C}" dt="2019-01-07T08:45:43.531" v="30" actId="120"/>
        <pc:sldMkLst>
          <pc:docMk/>
          <pc:sldMk cId="636014570" sldId="314"/>
        </pc:sldMkLst>
        <pc:spChg chg="mod">
          <ac:chgData name="Jan Fitzpatrick" userId="d1b284ec-d1dd-4765-b823-b34899491c26" providerId="ADAL" clId="{E406C482-75DF-4CDA-84BB-5FA21E02EA4C}" dt="2019-01-07T08:45:43.531" v="30" actId="120"/>
          <ac:spMkLst>
            <pc:docMk/>
            <pc:sldMk cId="636014570" sldId="314"/>
            <ac:spMk id="19" creationId="{5252A847-DE45-4FA3-A1F8-EEBEB845FF8E}"/>
          </ac:spMkLst>
        </pc:spChg>
      </pc:sldChg>
      <pc:sldChg chg="modSp">
        <pc:chgData name="Jan Fitzpatrick" userId="d1b284ec-d1dd-4765-b823-b34899491c26" providerId="ADAL" clId="{E406C482-75DF-4CDA-84BB-5FA21E02EA4C}" dt="2019-01-07T09:16:20.641" v="353" actId="20577"/>
        <pc:sldMkLst>
          <pc:docMk/>
          <pc:sldMk cId="1071900124" sldId="355"/>
        </pc:sldMkLst>
        <pc:spChg chg="mod">
          <ac:chgData name="Jan Fitzpatrick" userId="d1b284ec-d1dd-4765-b823-b34899491c26" providerId="ADAL" clId="{E406C482-75DF-4CDA-84BB-5FA21E02EA4C}" dt="2019-01-07T09:16:20.641" v="353" actId="20577"/>
          <ac:spMkLst>
            <pc:docMk/>
            <pc:sldMk cId="1071900124" sldId="355"/>
            <ac:spMk id="19" creationId="{5252A847-DE45-4FA3-A1F8-EEBEB845FF8E}"/>
          </ac:spMkLst>
        </pc:spChg>
        <pc:graphicFrameChg chg="mod">
          <ac:chgData name="Jan Fitzpatrick" userId="d1b284ec-d1dd-4765-b823-b34899491c26" providerId="ADAL" clId="{E406C482-75DF-4CDA-84BB-5FA21E02EA4C}" dt="2019-01-07T09:16:16.150" v="352" actId="1036"/>
          <ac:graphicFrameMkLst>
            <pc:docMk/>
            <pc:sldMk cId="1071900124" sldId="355"/>
            <ac:graphicFrameMk id="6" creationId="{3DF5AD39-5E0D-4C32-8811-DFD4A701C254}"/>
          </ac:graphicFrameMkLst>
        </pc:graphicFrameChg>
      </pc:sldChg>
      <pc:sldChg chg="modSp">
        <pc:chgData name="Jan Fitzpatrick" userId="d1b284ec-d1dd-4765-b823-b34899491c26" providerId="ADAL" clId="{E406C482-75DF-4CDA-84BB-5FA21E02EA4C}" dt="2019-01-07T08:40:18.145" v="12" actId="122"/>
        <pc:sldMkLst>
          <pc:docMk/>
          <pc:sldMk cId="1669721746" sldId="365"/>
        </pc:sldMkLst>
        <pc:spChg chg="mod">
          <ac:chgData name="Jan Fitzpatrick" userId="d1b284ec-d1dd-4765-b823-b34899491c26" providerId="ADAL" clId="{E406C482-75DF-4CDA-84BB-5FA21E02EA4C}" dt="2019-01-07T08:40:18.145" v="12" actId="122"/>
          <ac:spMkLst>
            <pc:docMk/>
            <pc:sldMk cId="1669721746" sldId="365"/>
            <ac:spMk id="19" creationId="{5252A847-DE45-4FA3-A1F8-EEBEB845FF8E}"/>
          </ac:spMkLst>
        </pc:spChg>
        <pc:graphicFrameChg chg="modGraphic">
          <ac:chgData name="Jan Fitzpatrick" userId="d1b284ec-d1dd-4765-b823-b34899491c26" providerId="ADAL" clId="{E406C482-75DF-4CDA-84BB-5FA21E02EA4C}" dt="2019-01-07T08:40:04.744" v="8" actId="403"/>
          <ac:graphicFrameMkLst>
            <pc:docMk/>
            <pc:sldMk cId="1669721746" sldId="365"/>
            <ac:graphicFrameMk id="6" creationId="{77740B61-9F9A-4F85-A6CB-EA0213C5E22E}"/>
          </ac:graphicFrameMkLst>
        </pc:graphicFrameChg>
        <pc:graphicFrameChg chg="modGraphic">
          <ac:chgData name="Jan Fitzpatrick" userId="d1b284ec-d1dd-4765-b823-b34899491c26" providerId="ADAL" clId="{E406C482-75DF-4CDA-84BB-5FA21E02EA4C}" dt="2019-01-07T08:40:08.601" v="10" actId="403"/>
          <ac:graphicFrameMkLst>
            <pc:docMk/>
            <pc:sldMk cId="1669721746" sldId="365"/>
            <ac:graphicFrameMk id="9" creationId="{C7B02B18-887D-4147-AB89-139709FCF78B}"/>
          </ac:graphicFrameMkLst>
        </pc:graphicFrameChg>
      </pc:sldChg>
      <pc:sldChg chg="modSp">
        <pc:chgData name="Jan Fitzpatrick" userId="d1b284ec-d1dd-4765-b823-b34899491c26" providerId="ADAL" clId="{E406C482-75DF-4CDA-84BB-5FA21E02EA4C}" dt="2019-01-07T08:40:14.312" v="11" actId="122"/>
        <pc:sldMkLst>
          <pc:docMk/>
          <pc:sldMk cId="4073194099" sldId="367"/>
        </pc:sldMkLst>
        <pc:spChg chg="mod">
          <ac:chgData name="Jan Fitzpatrick" userId="d1b284ec-d1dd-4765-b823-b34899491c26" providerId="ADAL" clId="{E406C482-75DF-4CDA-84BB-5FA21E02EA4C}" dt="2019-01-07T08:40:14.312" v="11" actId="122"/>
          <ac:spMkLst>
            <pc:docMk/>
            <pc:sldMk cId="4073194099" sldId="367"/>
            <ac:spMk id="19" creationId="{5252A847-DE45-4FA3-A1F8-EEBEB845FF8E}"/>
          </ac:spMkLst>
        </pc:spChg>
        <pc:graphicFrameChg chg="modGraphic">
          <ac:chgData name="Jan Fitzpatrick" userId="d1b284ec-d1dd-4765-b823-b34899491c26" providerId="ADAL" clId="{E406C482-75DF-4CDA-84BB-5FA21E02EA4C}" dt="2019-01-07T08:39:53.632" v="4" actId="403"/>
          <ac:graphicFrameMkLst>
            <pc:docMk/>
            <pc:sldMk cId="4073194099" sldId="367"/>
            <ac:graphicFrameMk id="6" creationId="{77740B61-9F9A-4F85-A6CB-EA0213C5E22E}"/>
          </ac:graphicFrameMkLst>
        </pc:graphicFrameChg>
        <pc:graphicFrameChg chg="modGraphic">
          <ac:chgData name="Jan Fitzpatrick" userId="d1b284ec-d1dd-4765-b823-b34899491c26" providerId="ADAL" clId="{E406C482-75DF-4CDA-84BB-5FA21E02EA4C}" dt="2019-01-07T08:39:58.937" v="6" actId="403"/>
          <ac:graphicFrameMkLst>
            <pc:docMk/>
            <pc:sldMk cId="4073194099" sldId="367"/>
            <ac:graphicFrameMk id="9" creationId="{C7B02B18-887D-4147-AB89-139709FCF78B}"/>
          </ac:graphicFrameMkLst>
        </pc:graphicFrameChg>
      </pc:sldChg>
      <pc:sldChg chg="modSp del">
        <pc:chgData name="Jan Fitzpatrick" userId="d1b284ec-d1dd-4765-b823-b34899491c26" providerId="ADAL" clId="{E406C482-75DF-4CDA-84BB-5FA21E02EA4C}" dt="2019-01-07T09:15:37.591" v="317" actId="2696"/>
        <pc:sldMkLst>
          <pc:docMk/>
          <pc:sldMk cId="3060741028" sldId="387"/>
        </pc:sldMkLst>
        <pc:spChg chg="mod">
          <ac:chgData name="Jan Fitzpatrick" userId="d1b284ec-d1dd-4765-b823-b34899491c26" providerId="ADAL" clId="{E406C482-75DF-4CDA-84BB-5FA21E02EA4C}" dt="2019-01-07T08:54:05.415" v="72" actId="207"/>
          <ac:spMkLst>
            <pc:docMk/>
            <pc:sldMk cId="3060741028" sldId="387"/>
            <ac:spMk id="19" creationId="{5252A847-DE45-4FA3-A1F8-EEBEB845FF8E}"/>
          </ac:spMkLst>
        </pc:spChg>
        <pc:graphicFrameChg chg="modGraphic">
          <ac:chgData name="Jan Fitzpatrick" userId="d1b284ec-d1dd-4765-b823-b34899491c26" providerId="ADAL" clId="{E406C482-75DF-4CDA-84BB-5FA21E02EA4C}" dt="2019-01-07T08:55:25.232" v="80" actId="2084"/>
          <ac:graphicFrameMkLst>
            <pc:docMk/>
            <pc:sldMk cId="3060741028" sldId="387"/>
            <ac:graphicFrameMk id="15" creationId="{CD4B4B51-23DE-4016-AE59-6BBF28349548}"/>
          </ac:graphicFrameMkLst>
        </pc:graphicFrameChg>
        <pc:picChg chg="mod">
          <ac:chgData name="Jan Fitzpatrick" userId="d1b284ec-d1dd-4765-b823-b34899491c26" providerId="ADAL" clId="{E406C482-75DF-4CDA-84BB-5FA21E02EA4C}" dt="2019-01-07T08:53:54.252" v="71" actId="207"/>
          <ac:picMkLst>
            <pc:docMk/>
            <pc:sldMk cId="3060741028" sldId="387"/>
            <ac:picMk id="14" creationId="{83F8A980-5C8F-4D92-878B-0D6379339724}"/>
          </ac:picMkLst>
        </pc:picChg>
      </pc:sldChg>
      <pc:sldChg chg="modSp">
        <pc:chgData name="Jan Fitzpatrick" userId="d1b284ec-d1dd-4765-b823-b34899491c26" providerId="ADAL" clId="{E406C482-75DF-4CDA-84BB-5FA21E02EA4C}" dt="2019-01-07T08:43:19.145" v="18" actId="122"/>
        <pc:sldMkLst>
          <pc:docMk/>
          <pc:sldMk cId="1114072391" sldId="388"/>
        </pc:sldMkLst>
        <pc:spChg chg="mod">
          <ac:chgData name="Jan Fitzpatrick" userId="d1b284ec-d1dd-4765-b823-b34899491c26" providerId="ADAL" clId="{E406C482-75DF-4CDA-84BB-5FA21E02EA4C}" dt="2019-01-07T08:43:19.145" v="18" actId="122"/>
          <ac:spMkLst>
            <pc:docMk/>
            <pc:sldMk cId="1114072391" sldId="388"/>
            <ac:spMk id="19" creationId="{5252A847-DE45-4FA3-A1F8-EEBEB845FF8E}"/>
          </ac:spMkLst>
        </pc:spChg>
      </pc:sldChg>
      <pc:sldChg chg="modSp">
        <pc:chgData name="Jan Fitzpatrick" userId="d1b284ec-d1dd-4765-b823-b34899491c26" providerId="ADAL" clId="{E406C482-75DF-4CDA-84BB-5FA21E02EA4C}" dt="2019-01-07T08:42:58.301" v="13" actId="122"/>
        <pc:sldMkLst>
          <pc:docMk/>
          <pc:sldMk cId="3930244218" sldId="390"/>
        </pc:sldMkLst>
        <pc:spChg chg="mod">
          <ac:chgData name="Jan Fitzpatrick" userId="d1b284ec-d1dd-4765-b823-b34899491c26" providerId="ADAL" clId="{E406C482-75DF-4CDA-84BB-5FA21E02EA4C}" dt="2019-01-07T08:42:58.301" v="13" actId="122"/>
          <ac:spMkLst>
            <pc:docMk/>
            <pc:sldMk cId="3930244218" sldId="390"/>
            <ac:spMk id="19" creationId="{5252A847-DE45-4FA3-A1F8-EEBEB845FF8E}"/>
          </ac:spMkLst>
        </pc:spChg>
      </pc:sldChg>
      <pc:sldChg chg="modSp">
        <pc:chgData name="Jan Fitzpatrick" userId="d1b284ec-d1dd-4765-b823-b34899491c26" providerId="ADAL" clId="{E406C482-75DF-4CDA-84BB-5FA21E02EA4C}" dt="2019-01-07T08:51:20.327" v="66" actId="207"/>
        <pc:sldMkLst>
          <pc:docMk/>
          <pc:sldMk cId="1317497372" sldId="391"/>
        </pc:sldMkLst>
        <pc:spChg chg="mod">
          <ac:chgData name="Jan Fitzpatrick" userId="d1b284ec-d1dd-4765-b823-b34899491c26" providerId="ADAL" clId="{E406C482-75DF-4CDA-84BB-5FA21E02EA4C}" dt="2019-01-07T08:43:04.658" v="15" actId="122"/>
          <ac:spMkLst>
            <pc:docMk/>
            <pc:sldMk cId="1317497372" sldId="391"/>
            <ac:spMk id="19" creationId="{5252A847-DE45-4FA3-A1F8-EEBEB845FF8E}"/>
          </ac:spMkLst>
        </pc:spChg>
        <pc:graphicFrameChg chg="modGraphic">
          <ac:chgData name="Jan Fitzpatrick" userId="d1b284ec-d1dd-4765-b823-b34899491c26" providerId="ADAL" clId="{E406C482-75DF-4CDA-84BB-5FA21E02EA4C}" dt="2019-01-07T08:51:20.327" v="66" actId="207"/>
          <ac:graphicFrameMkLst>
            <pc:docMk/>
            <pc:sldMk cId="1317497372" sldId="391"/>
            <ac:graphicFrameMk id="6" creationId="{10B027E0-FB75-4B29-AB9C-BE980E2FABB6}"/>
          </ac:graphicFrameMkLst>
        </pc:graphicFrameChg>
      </pc:sldChg>
      <pc:sldChg chg="modSp">
        <pc:chgData name="Jan Fitzpatrick" userId="d1b284ec-d1dd-4765-b823-b34899491c26" providerId="ADAL" clId="{E406C482-75DF-4CDA-84BB-5FA21E02EA4C}" dt="2019-01-07T08:50:38.768" v="46" actId="1036"/>
        <pc:sldMkLst>
          <pc:docMk/>
          <pc:sldMk cId="3635798715" sldId="392"/>
        </pc:sldMkLst>
        <pc:spChg chg="mod">
          <ac:chgData name="Jan Fitzpatrick" userId="d1b284ec-d1dd-4765-b823-b34899491c26" providerId="ADAL" clId="{E406C482-75DF-4CDA-84BB-5FA21E02EA4C}" dt="2019-01-07T08:43:08.745" v="16" actId="122"/>
          <ac:spMkLst>
            <pc:docMk/>
            <pc:sldMk cId="3635798715" sldId="392"/>
            <ac:spMk id="19" creationId="{5252A847-DE45-4FA3-A1F8-EEBEB845FF8E}"/>
          </ac:spMkLst>
        </pc:spChg>
        <pc:graphicFrameChg chg="mod">
          <ac:chgData name="Jan Fitzpatrick" userId="d1b284ec-d1dd-4765-b823-b34899491c26" providerId="ADAL" clId="{E406C482-75DF-4CDA-84BB-5FA21E02EA4C}" dt="2019-01-07T08:50:38.768" v="46" actId="1036"/>
          <ac:graphicFrameMkLst>
            <pc:docMk/>
            <pc:sldMk cId="3635798715" sldId="392"/>
            <ac:graphicFrameMk id="6" creationId="{F1234F0A-84BE-418B-8931-E03816D07038}"/>
          </ac:graphicFrameMkLst>
        </pc:graphicFrameChg>
      </pc:sldChg>
      <pc:sldChg chg="modSp">
        <pc:chgData name="Jan Fitzpatrick" userId="d1b284ec-d1dd-4765-b823-b34899491c26" providerId="ADAL" clId="{E406C482-75DF-4CDA-84BB-5FA21E02EA4C}" dt="2019-01-07T08:52:03.935" v="70" actId="20577"/>
        <pc:sldMkLst>
          <pc:docMk/>
          <pc:sldMk cId="2687542269" sldId="393"/>
        </pc:sldMkLst>
        <pc:spChg chg="mod">
          <ac:chgData name="Jan Fitzpatrick" userId="d1b284ec-d1dd-4765-b823-b34899491c26" providerId="ADAL" clId="{E406C482-75DF-4CDA-84BB-5FA21E02EA4C}" dt="2019-01-07T08:43:12.386" v="17" actId="122"/>
          <ac:spMkLst>
            <pc:docMk/>
            <pc:sldMk cId="2687542269" sldId="393"/>
            <ac:spMk id="19" creationId="{5252A847-DE45-4FA3-A1F8-EEBEB845FF8E}"/>
          </ac:spMkLst>
        </pc:spChg>
        <pc:graphicFrameChg chg="mod modGraphic">
          <ac:chgData name="Jan Fitzpatrick" userId="d1b284ec-d1dd-4765-b823-b34899491c26" providerId="ADAL" clId="{E406C482-75DF-4CDA-84BB-5FA21E02EA4C}" dt="2019-01-07T08:52:03.935" v="70" actId="20577"/>
          <ac:graphicFrameMkLst>
            <pc:docMk/>
            <pc:sldMk cId="2687542269" sldId="393"/>
            <ac:graphicFrameMk id="6" creationId="{F1234F0A-84BE-418B-8931-E03816D07038}"/>
          </ac:graphicFrameMkLst>
        </pc:graphicFrameChg>
      </pc:sldChg>
      <pc:sldChg chg="modSp">
        <pc:chgData name="Jan Fitzpatrick" userId="d1b284ec-d1dd-4765-b823-b34899491c26" providerId="ADAL" clId="{E406C482-75DF-4CDA-84BB-5FA21E02EA4C}" dt="2019-01-07T08:43:23.458" v="19" actId="122"/>
        <pc:sldMkLst>
          <pc:docMk/>
          <pc:sldMk cId="3957777102" sldId="394"/>
        </pc:sldMkLst>
        <pc:spChg chg="mod">
          <ac:chgData name="Jan Fitzpatrick" userId="d1b284ec-d1dd-4765-b823-b34899491c26" providerId="ADAL" clId="{E406C482-75DF-4CDA-84BB-5FA21E02EA4C}" dt="2019-01-07T08:43:23.458" v="19" actId="122"/>
          <ac:spMkLst>
            <pc:docMk/>
            <pc:sldMk cId="3957777102" sldId="394"/>
            <ac:spMk id="19" creationId="{5252A847-DE45-4FA3-A1F8-EEBEB845FF8E}"/>
          </ac:spMkLst>
        </pc:spChg>
      </pc:sldChg>
      <pc:sldChg chg="modSp">
        <pc:chgData name="Jan Fitzpatrick" userId="d1b284ec-d1dd-4765-b823-b34899491c26" providerId="ADAL" clId="{E406C482-75DF-4CDA-84BB-5FA21E02EA4C}" dt="2019-01-07T09:37:38.116" v="522" actId="122"/>
        <pc:sldMkLst>
          <pc:docMk/>
          <pc:sldMk cId="3238766099" sldId="396"/>
        </pc:sldMkLst>
        <pc:spChg chg="mod">
          <ac:chgData name="Jan Fitzpatrick" userId="d1b284ec-d1dd-4765-b823-b34899491c26" providerId="ADAL" clId="{E406C482-75DF-4CDA-84BB-5FA21E02EA4C}" dt="2019-01-07T09:37:38.116" v="522" actId="122"/>
          <ac:spMkLst>
            <pc:docMk/>
            <pc:sldMk cId="3238766099" sldId="396"/>
            <ac:spMk id="19" creationId="{5252A847-DE45-4FA3-A1F8-EEBEB845FF8E}"/>
          </ac:spMkLst>
        </pc:spChg>
        <pc:graphicFrameChg chg="mod">
          <ac:chgData name="Jan Fitzpatrick" userId="d1b284ec-d1dd-4765-b823-b34899491c26" providerId="ADAL" clId="{E406C482-75DF-4CDA-84BB-5FA21E02EA4C}" dt="2019-01-07T09:16:48.383" v="386" actId="1036"/>
          <ac:graphicFrameMkLst>
            <pc:docMk/>
            <pc:sldMk cId="3238766099" sldId="396"/>
            <ac:graphicFrameMk id="6" creationId="{3DF5AD39-5E0D-4C32-8811-DFD4A701C254}"/>
          </ac:graphicFrameMkLst>
        </pc:graphicFrameChg>
      </pc:sldChg>
      <pc:sldChg chg="addSp delSp modSp">
        <pc:chgData name="Jan Fitzpatrick" userId="d1b284ec-d1dd-4765-b823-b34899491c26" providerId="ADAL" clId="{E406C482-75DF-4CDA-84BB-5FA21E02EA4C}" dt="2019-01-07T09:33:52.819" v="518" actId="12788"/>
        <pc:sldMkLst>
          <pc:docMk/>
          <pc:sldMk cId="3316889088" sldId="398"/>
        </pc:sldMkLst>
        <pc:spChg chg="add mod ord">
          <ac:chgData name="Jan Fitzpatrick" userId="d1b284ec-d1dd-4765-b823-b34899491c26" providerId="ADAL" clId="{E406C482-75DF-4CDA-84BB-5FA21E02EA4C}" dt="2019-01-07T09:33:52.819" v="518" actId="12788"/>
          <ac:spMkLst>
            <pc:docMk/>
            <pc:sldMk cId="3316889088" sldId="398"/>
            <ac:spMk id="3" creationId="{EA46E8E8-6FE7-454A-A9EE-AC634E679E70}"/>
          </ac:spMkLst>
        </pc:spChg>
        <pc:spChg chg="mod topLvl">
          <ac:chgData name="Jan Fitzpatrick" userId="d1b284ec-d1dd-4765-b823-b34899491c26" providerId="ADAL" clId="{E406C482-75DF-4CDA-84BB-5FA21E02EA4C}" dt="2019-01-07T09:20:21.487" v="435" actId="165"/>
          <ac:spMkLst>
            <pc:docMk/>
            <pc:sldMk cId="3316889088" sldId="398"/>
            <ac:spMk id="11" creationId="{4AC12D4E-AF51-414D-A0C8-429CD5C8F805}"/>
          </ac:spMkLst>
        </pc:spChg>
        <pc:spChg chg="mod topLvl">
          <ac:chgData name="Jan Fitzpatrick" userId="d1b284ec-d1dd-4765-b823-b34899491c26" providerId="ADAL" clId="{E406C482-75DF-4CDA-84BB-5FA21E02EA4C}" dt="2019-01-07T09:33:45.439" v="517" actId="1036"/>
          <ac:spMkLst>
            <pc:docMk/>
            <pc:sldMk cId="3316889088" sldId="398"/>
            <ac:spMk id="12" creationId="{FAEF4C63-7863-4086-89B2-2226D8DF165D}"/>
          </ac:spMkLst>
        </pc:spChg>
        <pc:spChg chg="mod topLvl">
          <ac:chgData name="Jan Fitzpatrick" userId="d1b284ec-d1dd-4765-b823-b34899491c26" providerId="ADAL" clId="{E406C482-75DF-4CDA-84BB-5FA21E02EA4C}" dt="2019-01-07T09:21:47.584" v="443" actId="165"/>
          <ac:spMkLst>
            <pc:docMk/>
            <pc:sldMk cId="3316889088" sldId="398"/>
            <ac:spMk id="15" creationId="{138F19C3-7A56-46D9-B486-B325599A023C}"/>
          </ac:spMkLst>
        </pc:spChg>
        <pc:spChg chg="mod">
          <ac:chgData name="Jan Fitzpatrick" userId="d1b284ec-d1dd-4765-b823-b34899491c26" providerId="ADAL" clId="{E406C482-75DF-4CDA-84BB-5FA21E02EA4C}" dt="2019-01-07T08:44:59.954" v="27" actId="122"/>
          <ac:spMkLst>
            <pc:docMk/>
            <pc:sldMk cId="3316889088" sldId="398"/>
            <ac:spMk id="19" creationId="{5252A847-DE45-4FA3-A1F8-EEBEB845FF8E}"/>
          </ac:spMkLst>
        </pc:spChg>
        <pc:spChg chg="mod topLvl">
          <ac:chgData name="Jan Fitzpatrick" userId="d1b284ec-d1dd-4765-b823-b34899491c26" providerId="ADAL" clId="{E406C482-75DF-4CDA-84BB-5FA21E02EA4C}" dt="2019-01-07T09:22:38.902" v="449" actId="165"/>
          <ac:spMkLst>
            <pc:docMk/>
            <pc:sldMk cId="3316889088" sldId="398"/>
            <ac:spMk id="20" creationId="{3815DFDF-0F31-4A78-889C-CA1D2EAD1C60}"/>
          </ac:spMkLst>
        </pc:spChg>
        <pc:spChg chg="mod topLvl">
          <ac:chgData name="Jan Fitzpatrick" userId="d1b284ec-d1dd-4765-b823-b34899491c26" providerId="ADAL" clId="{E406C482-75DF-4CDA-84BB-5FA21E02EA4C}" dt="2019-01-07T09:23:33.847" v="457" actId="165"/>
          <ac:spMkLst>
            <pc:docMk/>
            <pc:sldMk cId="3316889088" sldId="398"/>
            <ac:spMk id="23" creationId="{DBF5255A-5099-45D2-9951-D10DD40D926E}"/>
          </ac:spMkLst>
        </pc:spChg>
        <pc:spChg chg="mod topLvl">
          <ac:chgData name="Jan Fitzpatrick" userId="d1b284ec-d1dd-4765-b823-b34899491c26" providerId="ADAL" clId="{E406C482-75DF-4CDA-84BB-5FA21E02EA4C}" dt="2019-01-07T09:30:29.188" v="483" actId="165"/>
          <ac:spMkLst>
            <pc:docMk/>
            <pc:sldMk cId="3316889088" sldId="398"/>
            <ac:spMk id="26" creationId="{52443053-11BF-4296-8334-EB50CCEF30F3}"/>
          </ac:spMkLst>
        </pc:spChg>
        <pc:grpChg chg="del">
          <ac:chgData name="Jan Fitzpatrick" userId="d1b284ec-d1dd-4765-b823-b34899491c26" providerId="ADAL" clId="{E406C482-75DF-4CDA-84BB-5FA21E02EA4C}" dt="2019-01-07T09:20:11.386" v="434" actId="165"/>
          <ac:grpSpMkLst>
            <pc:docMk/>
            <pc:sldMk cId="3316889088" sldId="398"/>
            <ac:grpSpMk id="2" creationId="{10E1F1F7-907D-43F8-89EC-CF585B11ED05}"/>
          </ac:grpSpMkLst>
        </pc:grpChg>
        <pc:grpChg chg="del mod topLvl">
          <ac:chgData name="Jan Fitzpatrick" userId="d1b284ec-d1dd-4765-b823-b34899491c26" providerId="ADAL" clId="{E406C482-75DF-4CDA-84BB-5FA21E02EA4C}" dt="2019-01-07T09:20:21.487" v="435" actId="165"/>
          <ac:grpSpMkLst>
            <pc:docMk/>
            <pc:sldMk cId="3316889088" sldId="398"/>
            <ac:grpSpMk id="9" creationId="{3AFC32EC-19A9-4EEA-A867-0052F75D979D}"/>
          </ac:grpSpMkLst>
        </pc:grpChg>
        <pc:grpChg chg="del mod topLvl">
          <ac:chgData name="Jan Fitzpatrick" userId="d1b284ec-d1dd-4765-b823-b34899491c26" providerId="ADAL" clId="{E406C482-75DF-4CDA-84BB-5FA21E02EA4C}" dt="2019-01-07T09:21:47.584" v="443" actId="165"/>
          <ac:grpSpMkLst>
            <pc:docMk/>
            <pc:sldMk cId="3316889088" sldId="398"/>
            <ac:grpSpMk id="13" creationId="{25A43CF9-79ED-41B0-AD5E-010FD842E397}"/>
          </ac:grpSpMkLst>
        </pc:grpChg>
        <pc:grpChg chg="del mod topLvl">
          <ac:chgData name="Jan Fitzpatrick" userId="d1b284ec-d1dd-4765-b823-b34899491c26" providerId="ADAL" clId="{E406C482-75DF-4CDA-84BB-5FA21E02EA4C}" dt="2019-01-07T09:22:38.902" v="449" actId="165"/>
          <ac:grpSpMkLst>
            <pc:docMk/>
            <pc:sldMk cId="3316889088" sldId="398"/>
            <ac:grpSpMk id="16" creationId="{0CCC9082-F648-4CD8-90F4-CE674277AFDA}"/>
          </ac:grpSpMkLst>
        </pc:grpChg>
        <pc:grpChg chg="del mod topLvl">
          <ac:chgData name="Jan Fitzpatrick" userId="d1b284ec-d1dd-4765-b823-b34899491c26" providerId="ADAL" clId="{E406C482-75DF-4CDA-84BB-5FA21E02EA4C}" dt="2019-01-07T09:23:33.847" v="457" actId="165"/>
          <ac:grpSpMkLst>
            <pc:docMk/>
            <pc:sldMk cId="3316889088" sldId="398"/>
            <ac:grpSpMk id="21" creationId="{74E50578-DD5F-4B19-85CF-7D414558368E}"/>
          </ac:grpSpMkLst>
        </pc:grpChg>
        <pc:grpChg chg="del mod topLvl">
          <ac:chgData name="Jan Fitzpatrick" userId="d1b284ec-d1dd-4765-b823-b34899491c26" providerId="ADAL" clId="{E406C482-75DF-4CDA-84BB-5FA21E02EA4C}" dt="2019-01-07T09:30:29.188" v="483" actId="165"/>
          <ac:grpSpMkLst>
            <pc:docMk/>
            <pc:sldMk cId="3316889088" sldId="398"/>
            <ac:grpSpMk id="24" creationId="{284092DD-3E9E-4448-9635-423790A827AB}"/>
          </ac:grpSpMkLst>
        </pc:grpChg>
        <pc:picChg chg="mod">
          <ac:chgData name="Jan Fitzpatrick" userId="d1b284ec-d1dd-4765-b823-b34899491c26" providerId="ADAL" clId="{E406C482-75DF-4CDA-84BB-5FA21E02EA4C}" dt="2019-01-07T09:19:40.254" v="432" actId="12788"/>
          <ac:picMkLst>
            <pc:docMk/>
            <pc:sldMk cId="3316889088" sldId="398"/>
            <ac:picMk id="6" creationId="{B87359BB-9063-452C-8DF2-BB8FD13701F3}"/>
          </ac:picMkLst>
        </pc:picChg>
        <pc:picChg chg="mod topLvl">
          <ac:chgData name="Jan Fitzpatrick" userId="d1b284ec-d1dd-4765-b823-b34899491c26" providerId="ADAL" clId="{E406C482-75DF-4CDA-84BB-5FA21E02EA4C}" dt="2019-01-07T09:20:56.770" v="442"/>
          <ac:picMkLst>
            <pc:docMk/>
            <pc:sldMk cId="3316889088" sldId="398"/>
            <ac:picMk id="10" creationId="{F31621B2-B11F-4219-B72E-E97CB9E02D9D}"/>
          </ac:picMkLst>
        </pc:picChg>
        <pc:picChg chg="mod topLvl">
          <ac:chgData name="Jan Fitzpatrick" userId="d1b284ec-d1dd-4765-b823-b34899491c26" providerId="ADAL" clId="{E406C482-75DF-4CDA-84BB-5FA21E02EA4C}" dt="2019-01-07T09:22:23.608" v="448"/>
          <ac:picMkLst>
            <pc:docMk/>
            <pc:sldMk cId="3316889088" sldId="398"/>
            <ac:picMk id="14" creationId="{16FBCB7A-3999-440D-ADF4-55018C494266}"/>
          </ac:picMkLst>
        </pc:picChg>
        <pc:picChg chg="mod topLvl">
          <ac:chgData name="Jan Fitzpatrick" userId="d1b284ec-d1dd-4765-b823-b34899491c26" providerId="ADAL" clId="{E406C482-75DF-4CDA-84BB-5FA21E02EA4C}" dt="2019-01-07T09:23:21.185" v="456"/>
          <ac:picMkLst>
            <pc:docMk/>
            <pc:sldMk cId="3316889088" sldId="398"/>
            <ac:picMk id="17" creationId="{A81C27FF-F59B-4962-AE7E-F8AEA07F72AF}"/>
          </ac:picMkLst>
        </pc:picChg>
        <pc:picChg chg="mod topLvl">
          <ac:chgData name="Jan Fitzpatrick" userId="d1b284ec-d1dd-4765-b823-b34899491c26" providerId="ADAL" clId="{E406C482-75DF-4CDA-84BB-5FA21E02EA4C}" dt="2019-01-07T09:30:04.001" v="482"/>
          <ac:picMkLst>
            <pc:docMk/>
            <pc:sldMk cId="3316889088" sldId="398"/>
            <ac:picMk id="22" creationId="{5D72F542-C66C-424F-898E-24123BE85EC4}"/>
          </ac:picMkLst>
        </pc:picChg>
        <pc:picChg chg="mod topLvl">
          <ac:chgData name="Jan Fitzpatrick" userId="d1b284ec-d1dd-4765-b823-b34899491c26" providerId="ADAL" clId="{E406C482-75DF-4CDA-84BB-5FA21E02EA4C}" dt="2019-01-07T09:32:40.521" v="493"/>
          <ac:picMkLst>
            <pc:docMk/>
            <pc:sldMk cId="3316889088" sldId="398"/>
            <ac:picMk id="25" creationId="{60F09CCD-9DA0-4144-8AEF-A9E886D2E2A3}"/>
          </ac:picMkLst>
        </pc:picChg>
      </pc:sldChg>
      <pc:sldChg chg="modSp del">
        <pc:chgData name="Jan Fitzpatrick" userId="d1b284ec-d1dd-4765-b823-b34899491c26" providerId="ADAL" clId="{E406C482-75DF-4CDA-84BB-5FA21E02EA4C}" dt="2019-01-07T09:34:45.162" v="521" actId="2696"/>
        <pc:sldMkLst>
          <pc:docMk/>
          <pc:sldMk cId="2154389619" sldId="399"/>
        </pc:sldMkLst>
        <pc:spChg chg="mod">
          <ac:chgData name="Jan Fitzpatrick" userId="d1b284ec-d1dd-4765-b823-b34899491c26" providerId="ADAL" clId="{E406C482-75DF-4CDA-84BB-5FA21E02EA4C}" dt="2019-01-07T08:45:05.338" v="28" actId="122"/>
          <ac:spMkLst>
            <pc:docMk/>
            <pc:sldMk cId="2154389619" sldId="399"/>
            <ac:spMk id="19" creationId="{5252A847-DE45-4FA3-A1F8-EEBEB845FF8E}"/>
          </ac:spMkLst>
        </pc:spChg>
        <pc:picChg chg="mod">
          <ac:chgData name="Jan Fitzpatrick" userId="d1b284ec-d1dd-4765-b823-b34899491c26" providerId="ADAL" clId="{E406C482-75DF-4CDA-84BB-5FA21E02EA4C}" dt="2019-01-07T09:19:49.676" v="433" actId="12788"/>
          <ac:picMkLst>
            <pc:docMk/>
            <pc:sldMk cId="2154389619" sldId="399"/>
            <ac:picMk id="6" creationId="{B87359BB-9063-452C-8DF2-BB8FD13701F3}"/>
          </ac:picMkLst>
        </pc:picChg>
      </pc:sldChg>
      <pc:sldChg chg="modSp">
        <pc:chgData name="Jan Fitzpatrick" userId="d1b284ec-d1dd-4765-b823-b34899491c26" providerId="ADAL" clId="{E406C482-75DF-4CDA-84BB-5FA21E02EA4C}" dt="2019-01-07T09:38:25.641" v="529" actId="207"/>
        <pc:sldMkLst>
          <pc:docMk/>
          <pc:sldMk cId="1056735581" sldId="400"/>
        </pc:sldMkLst>
        <pc:spChg chg="mod">
          <ac:chgData name="Jan Fitzpatrick" userId="d1b284ec-d1dd-4765-b823-b34899491c26" providerId="ADAL" clId="{E406C482-75DF-4CDA-84BB-5FA21E02EA4C}" dt="2019-01-07T09:38:25.641" v="529" actId="207"/>
          <ac:spMkLst>
            <pc:docMk/>
            <pc:sldMk cId="1056735581" sldId="400"/>
            <ac:spMk id="19" creationId="{5252A847-DE45-4FA3-A1F8-EEBEB845FF8E}"/>
          </ac:spMkLst>
        </pc:spChg>
      </pc:sldChg>
      <pc:sldChg chg="addSp delSp modSp">
        <pc:chgData name="Jan Fitzpatrick" userId="d1b284ec-d1dd-4765-b823-b34899491c26" providerId="ADAL" clId="{E406C482-75DF-4CDA-84BB-5FA21E02EA4C}" dt="2019-01-07T09:13:11.497" v="311" actId="1038"/>
        <pc:sldMkLst>
          <pc:docMk/>
          <pc:sldMk cId="2601192956" sldId="401"/>
        </pc:sldMkLst>
        <pc:spChg chg="add mod ord">
          <ac:chgData name="Jan Fitzpatrick" userId="d1b284ec-d1dd-4765-b823-b34899491c26" providerId="ADAL" clId="{E406C482-75DF-4CDA-84BB-5FA21E02EA4C}" dt="2019-01-07T08:56:37.583" v="87" actId="170"/>
          <ac:spMkLst>
            <pc:docMk/>
            <pc:sldMk cId="2601192956" sldId="401"/>
            <ac:spMk id="2" creationId="{5A6442F5-1C66-4E86-831D-6462D9406A16}"/>
          </ac:spMkLst>
        </pc:spChg>
        <pc:spChg chg="add mod">
          <ac:chgData name="Jan Fitzpatrick" userId="d1b284ec-d1dd-4765-b823-b34899491c26" providerId="ADAL" clId="{E406C482-75DF-4CDA-84BB-5FA21E02EA4C}" dt="2019-01-07T09:05:39.760" v="236" actId="555"/>
          <ac:spMkLst>
            <pc:docMk/>
            <pc:sldMk cId="2601192956" sldId="401"/>
            <ac:spMk id="3" creationId="{6882580D-A67F-4DE9-B1DC-F917DC5F5125}"/>
          </ac:spMkLst>
        </pc:spChg>
        <pc:spChg chg="del">
          <ac:chgData name="Jan Fitzpatrick" userId="d1b284ec-d1dd-4765-b823-b34899491c26" providerId="ADAL" clId="{E406C482-75DF-4CDA-84BB-5FA21E02EA4C}" dt="2019-01-07T08:57:30.716" v="89" actId="478"/>
          <ac:spMkLst>
            <pc:docMk/>
            <pc:sldMk cId="2601192956" sldId="401"/>
            <ac:spMk id="4" creationId="{2F652DA1-A6D8-493D-875D-49FCA1CBFDC1}"/>
          </ac:spMkLst>
        </pc:spChg>
        <pc:spChg chg="mod ord">
          <ac:chgData name="Jan Fitzpatrick" userId="d1b284ec-d1dd-4765-b823-b34899491c26" providerId="ADAL" clId="{E406C482-75DF-4CDA-84BB-5FA21E02EA4C}" dt="2019-01-07T09:05:39.760" v="236" actId="555"/>
          <ac:spMkLst>
            <pc:docMk/>
            <pc:sldMk cId="2601192956" sldId="401"/>
            <ac:spMk id="19" creationId="{5252A847-DE45-4FA3-A1F8-EEBEB845FF8E}"/>
          </ac:spMkLst>
        </pc:spChg>
        <pc:spChg chg="add mod ord">
          <ac:chgData name="Jan Fitzpatrick" userId="d1b284ec-d1dd-4765-b823-b34899491c26" providerId="ADAL" clId="{E406C482-75DF-4CDA-84BB-5FA21E02EA4C}" dt="2019-01-07T09:05:39.760" v="236" actId="555"/>
          <ac:spMkLst>
            <pc:docMk/>
            <pc:sldMk cId="2601192956" sldId="401"/>
            <ac:spMk id="25" creationId="{9D0E5453-5D77-445E-83ED-24A211E5113E}"/>
          </ac:spMkLst>
        </pc:spChg>
        <pc:spChg chg="add mod">
          <ac:chgData name="Jan Fitzpatrick" userId="d1b284ec-d1dd-4765-b823-b34899491c26" providerId="ADAL" clId="{E406C482-75DF-4CDA-84BB-5FA21E02EA4C}" dt="2019-01-07T09:13:11.497" v="311" actId="1038"/>
          <ac:spMkLst>
            <pc:docMk/>
            <pc:sldMk cId="2601192956" sldId="401"/>
            <ac:spMk id="27" creationId="{DD610DE7-5449-493E-95FA-2E6960364F14}"/>
          </ac:spMkLst>
        </pc:spChg>
        <pc:graphicFrameChg chg="mod ord">
          <ac:chgData name="Jan Fitzpatrick" userId="d1b284ec-d1dd-4765-b823-b34899491c26" providerId="ADAL" clId="{E406C482-75DF-4CDA-84BB-5FA21E02EA4C}" dt="2019-01-07T09:05:39.760" v="236" actId="555"/>
          <ac:graphicFrameMkLst>
            <pc:docMk/>
            <pc:sldMk cId="2601192956" sldId="401"/>
            <ac:graphicFrameMk id="15" creationId="{CD4B4B51-23DE-4016-AE59-6BBF28349548}"/>
          </ac:graphicFrameMkLst>
        </pc:graphicFrameChg>
        <pc:graphicFrameChg chg="mod ord">
          <ac:chgData name="Jan Fitzpatrick" userId="d1b284ec-d1dd-4765-b823-b34899491c26" providerId="ADAL" clId="{E406C482-75DF-4CDA-84BB-5FA21E02EA4C}" dt="2019-01-07T09:05:39.760" v="236" actId="555"/>
          <ac:graphicFrameMkLst>
            <pc:docMk/>
            <pc:sldMk cId="2601192956" sldId="401"/>
            <ac:graphicFrameMk id="30" creationId="{F5D9199E-1EF6-459C-93F0-E265585866CD}"/>
          </ac:graphicFrameMkLst>
        </pc:graphicFrameChg>
        <pc:graphicFrameChg chg="mod ord">
          <ac:chgData name="Jan Fitzpatrick" userId="d1b284ec-d1dd-4765-b823-b34899491c26" providerId="ADAL" clId="{E406C482-75DF-4CDA-84BB-5FA21E02EA4C}" dt="2019-01-07T09:13:11.497" v="311" actId="1038"/>
          <ac:graphicFrameMkLst>
            <pc:docMk/>
            <pc:sldMk cId="2601192956" sldId="401"/>
            <ac:graphicFrameMk id="35" creationId="{A840333E-6D55-41FC-8357-D409CD4C08D2}"/>
          </ac:graphicFrameMkLst>
        </pc:graphicFrameChg>
        <pc:picChg chg="mod ord">
          <ac:chgData name="Jan Fitzpatrick" userId="d1b284ec-d1dd-4765-b823-b34899491c26" providerId="ADAL" clId="{E406C482-75DF-4CDA-84BB-5FA21E02EA4C}" dt="2019-01-07T09:05:39.760" v="236" actId="555"/>
          <ac:picMkLst>
            <pc:docMk/>
            <pc:sldMk cId="2601192956" sldId="401"/>
            <ac:picMk id="14" creationId="{83F8A980-5C8F-4D92-878B-0D6379339724}"/>
          </ac:picMkLst>
        </pc:picChg>
        <pc:picChg chg="add mod ord">
          <ac:chgData name="Jan Fitzpatrick" userId="d1b284ec-d1dd-4765-b823-b34899491c26" providerId="ADAL" clId="{E406C482-75DF-4CDA-84BB-5FA21E02EA4C}" dt="2019-01-07T09:05:39.760" v="236" actId="555"/>
          <ac:picMkLst>
            <pc:docMk/>
            <pc:sldMk cId="2601192956" sldId="401"/>
            <ac:picMk id="23" creationId="{69BEC780-1541-4A2E-964A-70A325AEF3AE}"/>
          </ac:picMkLst>
        </pc:picChg>
        <pc:picChg chg="del">
          <ac:chgData name="Jan Fitzpatrick" userId="d1b284ec-d1dd-4765-b823-b34899491c26" providerId="ADAL" clId="{E406C482-75DF-4CDA-84BB-5FA21E02EA4C}" dt="2019-01-07T08:58:13.025" v="97"/>
          <ac:picMkLst>
            <pc:docMk/>
            <pc:sldMk cId="2601192956" sldId="401"/>
            <ac:picMk id="26" creationId="{971E8850-082A-4E0B-92A5-71FDDB3DD0FC}"/>
          </ac:picMkLst>
        </pc:picChg>
        <pc:picChg chg="mod ord">
          <ac:chgData name="Jan Fitzpatrick" userId="d1b284ec-d1dd-4765-b823-b34899491c26" providerId="ADAL" clId="{E406C482-75DF-4CDA-84BB-5FA21E02EA4C}" dt="2019-01-07T09:05:39.760" v="236" actId="555"/>
          <ac:picMkLst>
            <pc:docMk/>
            <pc:sldMk cId="2601192956" sldId="401"/>
            <ac:picMk id="29" creationId="{DF3599FF-3358-4DD8-A735-C912F318FD48}"/>
          </ac:picMkLst>
        </pc:picChg>
        <pc:picChg chg="mod ord">
          <ac:chgData name="Jan Fitzpatrick" userId="d1b284ec-d1dd-4765-b823-b34899491c26" providerId="ADAL" clId="{E406C482-75DF-4CDA-84BB-5FA21E02EA4C}" dt="2019-01-07T09:05:39.760" v="236" actId="555"/>
          <ac:picMkLst>
            <pc:docMk/>
            <pc:sldMk cId="2601192956" sldId="401"/>
            <ac:picMk id="32" creationId="{A0C28733-3B58-42D5-8E33-A518762BDC28}"/>
          </ac:picMkLst>
        </pc:picChg>
        <pc:picChg chg="mod ord">
          <ac:chgData name="Jan Fitzpatrick" userId="d1b284ec-d1dd-4765-b823-b34899491c26" providerId="ADAL" clId="{E406C482-75DF-4CDA-84BB-5FA21E02EA4C}" dt="2019-01-07T09:13:11.497" v="311" actId="1038"/>
          <ac:picMkLst>
            <pc:docMk/>
            <pc:sldMk cId="2601192956" sldId="401"/>
            <ac:picMk id="34" creationId="{AB227155-684C-4C50-A457-029ED795670D}"/>
          </ac:picMkLst>
        </pc:picChg>
        <pc:picChg chg="mod ord">
          <ac:chgData name="Jan Fitzpatrick" userId="d1b284ec-d1dd-4765-b823-b34899491c26" providerId="ADAL" clId="{E406C482-75DF-4CDA-84BB-5FA21E02EA4C}" dt="2019-01-07T09:13:11.497" v="311" actId="1038"/>
          <ac:picMkLst>
            <pc:docMk/>
            <pc:sldMk cId="2601192956" sldId="401"/>
            <ac:picMk id="37" creationId="{F7FF7A90-923E-4694-8F23-B5076A909550}"/>
          </ac:picMkLst>
        </pc:picChg>
        <pc:cxnChg chg="del">
          <ac:chgData name="Jan Fitzpatrick" userId="d1b284ec-d1dd-4765-b823-b34899491c26" providerId="ADAL" clId="{E406C482-75DF-4CDA-84BB-5FA21E02EA4C}" dt="2019-01-07T08:57:33.991" v="90" actId="478"/>
          <ac:cxnSpMkLst>
            <pc:docMk/>
            <pc:sldMk cId="2601192956" sldId="401"/>
            <ac:cxnSpMk id="28" creationId="{C90A01C6-24DF-436E-BA0A-6C6581AE942C}"/>
          </ac:cxnSpMkLst>
        </pc:cxnChg>
        <pc:cxnChg chg="del">
          <ac:chgData name="Jan Fitzpatrick" userId="d1b284ec-d1dd-4765-b823-b34899491c26" providerId="ADAL" clId="{E406C482-75DF-4CDA-84BB-5FA21E02EA4C}" dt="2019-01-07T09:04:27.162" v="178" actId="478"/>
          <ac:cxnSpMkLst>
            <pc:docMk/>
            <pc:sldMk cId="2601192956" sldId="401"/>
            <ac:cxnSpMk id="31" creationId="{6A71218C-D1B3-4D49-8863-3E5AB604CB40}"/>
          </ac:cxnSpMkLst>
        </pc:cxnChg>
        <pc:cxnChg chg="del">
          <ac:chgData name="Jan Fitzpatrick" userId="d1b284ec-d1dd-4765-b823-b34899491c26" providerId="ADAL" clId="{E406C482-75DF-4CDA-84BB-5FA21E02EA4C}" dt="2019-01-07T08:57:35.927" v="91" actId="478"/>
          <ac:cxnSpMkLst>
            <pc:docMk/>
            <pc:sldMk cId="2601192956" sldId="401"/>
            <ac:cxnSpMk id="33" creationId="{40B25733-86CD-40B6-BAB0-67EE0F07428C}"/>
          </ac:cxnSpMkLst>
        </pc:cxnChg>
        <pc:cxnChg chg="del">
          <ac:chgData name="Jan Fitzpatrick" userId="d1b284ec-d1dd-4765-b823-b34899491c26" providerId="ADAL" clId="{E406C482-75DF-4CDA-84BB-5FA21E02EA4C}" dt="2019-01-07T09:04:58.786" v="234" actId="478"/>
          <ac:cxnSpMkLst>
            <pc:docMk/>
            <pc:sldMk cId="2601192956" sldId="401"/>
            <ac:cxnSpMk id="36" creationId="{C782C2FB-2BC5-4F7A-8C7F-CCB1E3610739}"/>
          </ac:cxnSpMkLst>
        </pc:cxnChg>
        <pc:cxnChg chg="del">
          <ac:chgData name="Jan Fitzpatrick" userId="d1b284ec-d1dd-4765-b823-b34899491c26" providerId="ADAL" clId="{E406C482-75DF-4CDA-84BB-5FA21E02EA4C}" dt="2019-01-07T08:57:37.776" v="92" actId="478"/>
          <ac:cxnSpMkLst>
            <pc:docMk/>
            <pc:sldMk cId="2601192956" sldId="401"/>
            <ac:cxnSpMk id="38" creationId="{C2289293-4F74-40D1-A788-457228B7EC09}"/>
          </ac:cxnSpMkLst>
        </pc:cxnChg>
      </pc:sldChg>
      <pc:sldChg chg="delSp add del">
        <pc:chgData name="Jan Fitzpatrick" userId="d1b284ec-d1dd-4765-b823-b34899491c26" providerId="ADAL" clId="{E406C482-75DF-4CDA-84BB-5FA21E02EA4C}" dt="2019-01-07T09:15:31.045" v="316" actId="2696"/>
        <pc:sldMkLst>
          <pc:docMk/>
          <pc:sldMk cId="3503450291" sldId="402"/>
        </pc:sldMkLst>
        <pc:spChg chg="del">
          <ac:chgData name="Jan Fitzpatrick" userId="d1b284ec-d1dd-4765-b823-b34899491c26" providerId="ADAL" clId="{E406C482-75DF-4CDA-84BB-5FA21E02EA4C}" dt="2019-01-07T08:57:51.144" v="96" actId="478"/>
          <ac:spMkLst>
            <pc:docMk/>
            <pc:sldMk cId="3503450291" sldId="402"/>
            <ac:spMk id="4" creationId="{2F652DA1-A6D8-493D-875D-49FCA1CBFDC1}"/>
          </ac:spMkLst>
        </pc:spChg>
        <pc:cxnChg chg="del">
          <ac:chgData name="Jan Fitzpatrick" userId="d1b284ec-d1dd-4765-b823-b34899491c26" providerId="ADAL" clId="{E406C482-75DF-4CDA-84BB-5FA21E02EA4C}" dt="2019-01-07T08:57:43.524" v="93" actId="478"/>
          <ac:cxnSpMkLst>
            <pc:docMk/>
            <pc:sldMk cId="3503450291" sldId="402"/>
            <ac:cxnSpMk id="28" creationId="{C90A01C6-24DF-436E-BA0A-6C6581AE942C}"/>
          </ac:cxnSpMkLst>
        </pc:cxnChg>
        <pc:cxnChg chg="del">
          <ac:chgData name="Jan Fitzpatrick" userId="d1b284ec-d1dd-4765-b823-b34899491c26" providerId="ADAL" clId="{E406C482-75DF-4CDA-84BB-5FA21E02EA4C}" dt="2019-01-07T08:57:45.211" v="94" actId="478"/>
          <ac:cxnSpMkLst>
            <pc:docMk/>
            <pc:sldMk cId="3503450291" sldId="402"/>
            <ac:cxnSpMk id="33" creationId="{40B25733-86CD-40B6-BAB0-67EE0F07428C}"/>
          </ac:cxnSpMkLst>
        </pc:cxnChg>
        <pc:cxnChg chg="del">
          <ac:chgData name="Jan Fitzpatrick" userId="d1b284ec-d1dd-4765-b823-b34899491c26" providerId="ADAL" clId="{E406C482-75DF-4CDA-84BB-5FA21E02EA4C}" dt="2019-01-07T08:57:47.457" v="95" actId="478"/>
          <ac:cxnSpMkLst>
            <pc:docMk/>
            <pc:sldMk cId="3503450291" sldId="402"/>
            <ac:cxnSpMk id="38" creationId="{C2289293-4F74-40D1-A788-457228B7EC09}"/>
          </ac:cxnSpMkLst>
        </pc:cxnChg>
      </pc:sldChg>
      <pc:sldChg chg="addSp delSp modSp add">
        <pc:chgData name="Jan Fitzpatrick" userId="d1b284ec-d1dd-4765-b823-b34899491c26" providerId="ADAL" clId="{E406C482-75DF-4CDA-84BB-5FA21E02EA4C}" dt="2019-01-07T09:14:43.078" v="315"/>
        <pc:sldMkLst>
          <pc:docMk/>
          <pc:sldMk cId="1864038923" sldId="403"/>
        </pc:sldMkLst>
        <pc:spChg chg="add del">
          <ac:chgData name="Jan Fitzpatrick" userId="d1b284ec-d1dd-4765-b823-b34899491c26" providerId="ADAL" clId="{E406C482-75DF-4CDA-84BB-5FA21E02EA4C}" dt="2019-01-07T09:14:12.023" v="314"/>
          <ac:spMkLst>
            <pc:docMk/>
            <pc:sldMk cId="1864038923" sldId="403"/>
            <ac:spMk id="4" creationId="{00771130-B688-47E2-BFF7-CEA814BF9A9E}"/>
          </ac:spMkLst>
        </pc:spChg>
        <pc:spChg chg="mod">
          <ac:chgData name="Jan Fitzpatrick" userId="d1b284ec-d1dd-4765-b823-b34899491c26" providerId="ADAL" clId="{E406C482-75DF-4CDA-84BB-5FA21E02EA4C}" dt="2019-01-07T09:14:43.078" v="315"/>
          <ac:spMkLst>
            <pc:docMk/>
            <pc:sldMk cId="1864038923" sldId="403"/>
            <ac:spMk id="19" creationId="{5252A847-DE45-4FA3-A1F8-EEBEB845FF8E}"/>
          </ac:spMkLst>
        </pc:spChg>
      </pc:sldChg>
      <pc:sldChg chg="modSp add">
        <pc:chgData name="Jan Fitzpatrick" userId="d1b284ec-d1dd-4765-b823-b34899491c26" providerId="ADAL" clId="{E406C482-75DF-4CDA-84BB-5FA21E02EA4C}" dt="2019-01-07T09:34:31.250" v="520"/>
        <pc:sldMkLst>
          <pc:docMk/>
          <pc:sldMk cId="447383417" sldId="404"/>
        </pc:sldMkLst>
        <pc:spChg chg="mod">
          <ac:chgData name="Jan Fitzpatrick" userId="d1b284ec-d1dd-4765-b823-b34899491c26" providerId="ADAL" clId="{E406C482-75DF-4CDA-84BB-5FA21E02EA4C}" dt="2019-01-07T09:34:31.250" v="520"/>
          <ac:spMkLst>
            <pc:docMk/>
            <pc:sldMk cId="447383417" sldId="404"/>
            <ac:spMk id="19" creationId="{5252A847-DE45-4FA3-A1F8-EEBEB845FF8E}"/>
          </ac:spMkLst>
        </pc:spChg>
      </pc:sldChg>
      <pc:sldChg chg="add">
        <pc:chgData name="Jan Fitzpatrick" userId="d1b284ec-d1dd-4765-b823-b34899491c26" providerId="ADAL" clId="{E406C482-75DF-4CDA-84BB-5FA21E02EA4C}" dt="2019-01-07T09:38:13.471" v="523"/>
        <pc:sldMkLst>
          <pc:docMk/>
          <pc:sldMk cId="4288544496" sldId="405"/>
        </pc:sldMkLst>
      </pc:sldChg>
    </pc:docChg>
  </pc:docChgLst>
  <pc:docChgLst>
    <pc:chgData name="Helen" userId="ad3a4230-80d7-443d-8a9e-007713cf765f" providerId="ADAL" clId="{3386F493-1F8A-4A05-A661-88A5180E3AB0}"/>
    <pc:docChg chg="custSel addSld delSld modSld sldOrd">
      <pc:chgData name="Helen" userId="ad3a4230-80d7-443d-8a9e-007713cf765f" providerId="ADAL" clId="{3386F493-1F8A-4A05-A661-88A5180E3AB0}" dt="2020-02-14T11:23:24.307" v="490" actId="20577"/>
      <pc:docMkLst>
        <pc:docMk/>
      </pc:docMkLst>
      <pc:sldChg chg="modSp ord">
        <pc:chgData name="Helen" userId="ad3a4230-80d7-443d-8a9e-007713cf765f" providerId="ADAL" clId="{3386F493-1F8A-4A05-A661-88A5180E3AB0}" dt="2020-02-14T11:16:48.067" v="179" actId="122"/>
        <pc:sldMkLst>
          <pc:docMk/>
          <pc:sldMk cId="1071900124" sldId="355"/>
        </pc:sldMkLst>
        <pc:spChg chg="mod">
          <ac:chgData name="Helen" userId="ad3a4230-80d7-443d-8a9e-007713cf765f" providerId="ADAL" clId="{3386F493-1F8A-4A05-A661-88A5180E3AB0}" dt="2020-02-14T11:16:48.067" v="179" actId="122"/>
          <ac:spMkLst>
            <pc:docMk/>
            <pc:sldMk cId="1071900124" sldId="355"/>
            <ac:spMk id="19" creationId="{5252A847-DE45-4FA3-A1F8-EEBEB845FF8E}"/>
          </ac:spMkLst>
        </pc:spChg>
        <pc:graphicFrameChg chg="mod">
          <ac:chgData name="Helen" userId="ad3a4230-80d7-443d-8a9e-007713cf765f" providerId="ADAL" clId="{3386F493-1F8A-4A05-A661-88A5180E3AB0}" dt="2020-02-14T11:16:01.985" v="167" actId="1035"/>
          <ac:graphicFrameMkLst>
            <pc:docMk/>
            <pc:sldMk cId="1071900124" sldId="355"/>
            <ac:graphicFrameMk id="6" creationId="{3DF5AD39-5E0D-4C32-8811-DFD4A701C254}"/>
          </ac:graphicFrameMkLst>
        </pc:graphicFrameChg>
      </pc:sldChg>
      <pc:sldChg chg="del">
        <pc:chgData name="Helen" userId="ad3a4230-80d7-443d-8a9e-007713cf765f" providerId="ADAL" clId="{3386F493-1F8A-4A05-A661-88A5180E3AB0}" dt="2020-02-14T11:15:31.287" v="118" actId="47"/>
        <pc:sldMkLst>
          <pc:docMk/>
          <pc:sldMk cId="3930244218" sldId="390"/>
        </pc:sldMkLst>
      </pc:sldChg>
      <pc:sldChg chg="modSp ord">
        <pc:chgData name="Helen" userId="ad3a4230-80d7-443d-8a9e-007713cf765f" providerId="ADAL" clId="{3386F493-1F8A-4A05-A661-88A5180E3AB0}" dt="2020-02-14T11:13:47.746" v="112" actId="20577"/>
        <pc:sldMkLst>
          <pc:docMk/>
          <pc:sldMk cId="1317497372" sldId="391"/>
        </pc:sldMkLst>
        <pc:spChg chg="mod">
          <ac:chgData name="Helen" userId="ad3a4230-80d7-443d-8a9e-007713cf765f" providerId="ADAL" clId="{3386F493-1F8A-4A05-A661-88A5180E3AB0}" dt="2020-02-14T11:13:31.294" v="111" actId="20577"/>
          <ac:spMkLst>
            <pc:docMk/>
            <pc:sldMk cId="1317497372" sldId="391"/>
            <ac:spMk id="19" creationId="{5252A847-DE45-4FA3-A1F8-EEBEB845FF8E}"/>
          </ac:spMkLst>
        </pc:spChg>
        <pc:graphicFrameChg chg="modGraphic">
          <ac:chgData name="Helen" userId="ad3a4230-80d7-443d-8a9e-007713cf765f" providerId="ADAL" clId="{3386F493-1F8A-4A05-A661-88A5180E3AB0}" dt="2020-02-14T11:13:47.746" v="112" actId="20577"/>
          <ac:graphicFrameMkLst>
            <pc:docMk/>
            <pc:sldMk cId="1317497372" sldId="391"/>
            <ac:graphicFrameMk id="9" creationId="{DB53CFC2-1548-465A-9046-2F6FBEB12858}"/>
          </ac:graphicFrameMkLst>
        </pc:graphicFrameChg>
      </pc:sldChg>
      <pc:sldChg chg="addSp delSp modSp ord">
        <pc:chgData name="Helen" userId="ad3a4230-80d7-443d-8a9e-007713cf765f" providerId="ADAL" clId="{3386F493-1F8A-4A05-A661-88A5180E3AB0}" dt="2020-02-14T11:16:42.534" v="177" actId="122"/>
        <pc:sldMkLst>
          <pc:docMk/>
          <pc:sldMk cId="3238766099" sldId="396"/>
        </pc:sldMkLst>
        <pc:spChg chg="mod">
          <ac:chgData name="Helen" userId="ad3a4230-80d7-443d-8a9e-007713cf765f" providerId="ADAL" clId="{3386F493-1F8A-4A05-A661-88A5180E3AB0}" dt="2020-02-14T11:16:42.534" v="177" actId="122"/>
          <ac:spMkLst>
            <pc:docMk/>
            <pc:sldMk cId="3238766099" sldId="396"/>
            <ac:spMk id="19" creationId="{5252A847-DE45-4FA3-A1F8-EEBEB845FF8E}"/>
          </ac:spMkLst>
        </pc:spChg>
        <pc:graphicFrameChg chg="del">
          <ac:chgData name="Helen" userId="ad3a4230-80d7-443d-8a9e-007713cf765f" providerId="ADAL" clId="{3386F493-1F8A-4A05-A661-88A5180E3AB0}" dt="2020-02-14T11:16:34.487" v="174" actId="478"/>
          <ac:graphicFrameMkLst>
            <pc:docMk/>
            <pc:sldMk cId="3238766099" sldId="396"/>
            <ac:graphicFrameMk id="9" creationId="{487A8FAB-81E5-48E2-B095-F233019F087B}"/>
          </ac:graphicFrameMkLst>
        </pc:graphicFrameChg>
        <pc:graphicFrameChg chg="add">
          <ac:chgData name="Helen" userId="ad3a4230-80d7-443d-8a9e-007713cf765f" providerId="ADAL" clId="{3386F493-1F8A-4A05-A661-88A5180E3AB0}" dt="2020-02-14T11:16:34.882" v="175"/>
          <ac:graphicFrameMkLst>
            <pc:docMk/>
            <pc:sldMk cId="3238766099" sldId="396"/>
            <ac:graphicFrameMk id="10" creationId="{996C400C-5924-4CA6-A0D9-3B5FE524BE3E}"/>
          </ac:graphicFrameMkLst>
        </pc:graphicFrameChg>
      </pc:sldChg>
      <pc:sldChg chg="del">
        <pc:chgData name="Helen" userId="ad3a4230-80d7-443d-8a9e-007713cf765f" providerId="ADAL" clId="{3386F493-1F8A-4A05-A661-88A5180E3AB0}" dt="2020-02-14T11:23:16.674" v="488" actId="47"/>
        <pc:sldMkLst>
          <pc:docMk/>
          <pc:sldMk cId="4012609214" sldId="406"/>
        </pc:sldMkLst>
      </pc:sldChg>
      <pc:sldChg chg="addSp delSp modSp del">
        <pc:chgData name="Helen" userId="ad3a4230-80d7-443d-8a9e-007713cf765f" providerId="ADAL" clId="{3386F493-1F8A-4A05-A661-88A5180E3AB0}" dt="2020-02-14T11:23:14.494" v="487" actId="47"/>
        <pc:sldMkLst>
          <pc:docMk/>
          <pc:sldMk cId="3556397589" sldId="407"/>
        </pc:sldMkLst>
        <pc:graphicFrameChg chg="add del mod">
          <ac:chgData name="Helen" userId="ad3a4230-80d7-443d-8a9e-007713cf765f" providerId="ADAL" clId="{3386F493-1F8A-4A05-A661-88A5180E3AB0}" dt="2020-02-14T11:19:33.176" v="218" actId="21"/>
          <ac:graphicFrameMkLst>
            <pc:docMk/>
            <pc:sldMk cId="3556397589" sldId="407"/>
            <ac:graphicFrameMk id="10" creationId="{EB95C9C4-97CE-497F-92A6-7ECF4C77E228}"/>
          </ac:graphicFrameMkLst>
        </pc:graphicFrameChg>
        <pc:graphicFrameChg chg="add del mod">
          <ac:chgData name="Helen" userId="ad3a4230-80d7-443d-8a9e-007713cf765f" providerId="ADAL" clId="{3386F493-1F8A-4A05-A661-88A5180E3AB0}" dt="2020-02-14T11:19:53.471" v="224" actId="21"/>
          <ac:graphicFrameMkLst>
            <pc:docMk/>
            <pc:sldMk cId="3556397589" sldId="407"/>
            <ac:graphicFrameMk id="15" creationId="{9AD0A042-967D-471D-8D0C-10A0928DC798}"/>
          </ac:graphicFrameMkLst>
        </pc:graphicFrameChg>
        <pc:picChg chg="add del mod">
          <ac:chgData name="Helen" userId="ad3a4230-80d7-443d-8a9e-007713cf765f" providerId="ADAL" clId="{3386F493-1F8A-4A05-A661-88A5180E3AB0}" dt="2020-02-14T11:19:33.176" v="218" actId="21"/>
          <ac:picMkLst>
            <pc:docMk/>
            <pc:sldMk cId="3556397589" sldId="407"/>
            <ac:picMk id="9" creationId="{47438BA2-9812-495E-B561-8CA29012E3FC}"/>
          </ac:picMkLst>
        </pc:picChg>
        <pc:picChg chg="add">
          <ac:chgData name="Helen" userId="ad3a4230-80d7-443d-8a9e-007713cf765f" providerId="ADAL" clId="{3386F493-1F8A-4A05-A661-88A5180E3AB0}" dt="2020-02-14T11:19:40.212" v="221"/>
          <ac:picMkLst>
            <pc:docMk/>
            <pc:sldMk cId="3556397589" sldId="407"/>
            <ac:picMk id="11" creationId="{643F9CD3-AB8E-4D0B-ACC1-6E0EBBB08781}"/>
          </ac:picMkLst>
        </pc:picChg>
        <pc:picChg chg="add del mod">
          <ac:chgData name="Helen" userId="ad3a4230-80d7-443d-8a9e-007713cf765f" providerId="ADAL" clId="{3386F493-1F8A-4A05-A661-88A5180E3AB0}" dt="2020-02-14T11:20:40.038" v="249" actId="21"/>
          <ac:picMkLst>
            <pc:docMk/>
            <pc:sldMk cId="3556397589" sldId="407"/>
            <ac:picMk id="12" creationId="{CE7A1693-6215-405F-876C-F9CDEB29BDB7}"/>
          </ac:picMkLst>
        </pc:picChg>
        <pc:picChg chg="add">
          <ac:chgData name="Helen" userId="ad3a4230-80d7-443d-8a9e-007713cf765f" providerId="ADAL" clId="{3386F493-1F8A-4A05-A661-88A5180E3AB0}" dt="2020-02-14T11:19:40.212" v="221"/>
          <ac:picMkLst>
            <pc:docMk/>
            <pc:sldMk cId="3556397589" sldId="407"/>
            <ac:picMk id="13" creationId="{90136A26-EFA8-4DD3-BE59-170A39E1259B}"/>
          </ac:picMkLst>
        </pc:picChg>
        <pc:picChg chg="add del mod">
          <ac:chgData name="Helen" userId="ad3a4230-80d7-443d-8a9e-007713cf765f" providerId="ADAL" clId="{3386F493-1F8A-4A05-A661-88A5180E3AB0}" dt="2020-02-14T11:19:53.471" v="224" actId="21"/>
          <ac:picMkLst>
            <pc:docMk/>
            <pc:sldMk cId="3556397589" sldId="407"/>
            <ac:picMk id="14" creationId="{47FCF8D7-4960-414B-88E8-E36DFBC88ACB}"/>
          </ac:picMkLst>
        </pc:picChg>
      </pc:sldChg>
      <pc:sldChg chg="modSp">
        <pc:chgData name="Helen" userId="ad3a4230-80d7-443d-8a9e-007713cf765f" providerId="ADAL" clId="{3386F493-1F8A-4A05-A661-88A5180E3AB0}" dt="2020-02-14T11:07:02.559" v="61" actId="20577"/>
        <pc:sldMkLst>
          <pc:docMk/>
          <pc:sldMk cId="1237793821" sldId="412"/>
        </pc:sldMkLst>
        <pc:spChg chg="mod">
          <ac:chgData name="Helen" userId="ad3a4230-80d7-443d-8a9e-007713cf765f" providerId="ADAL" clId="{3386F493-1F8A-4A05-A661-88A5180E3AB0}" dt="2020-02-14T11:04:45.472" v="37" actId="20577"/>
          <ac:spMkLst>
            <pc:docMk/>
            <pc:sldMk cId="1237793821" sldId="412"/>
            <ac:spMk id="14" creationId="{5E53472D-3DA7-40CC-9104-3945BB0600F0}"/>
          </ac:spMkLst>
        </pc:spChg>
        <pc:spChg chg="mod">
          <ac:chgData name="Helen" userId="ad3a4230-80d7-443d-8a9e-007713cf765f" providerId="ADAL" clId="{3386F493-1F8A-4A05-A661-88A5180E3AB0}" dt="2020-02-14T11:04:40.471" v="31" actId="20577"/>
          <ac:spMkLst>
            <pc:docMk/>
            <pc:sldMk cId="1237793821" sldId="412"/>
            <ac:spMk id="15" creationId="{2B7867C1-2E7B-4171-80E7-24DE1FFC25B7}"/>
          </ac:spMkLst>
        </pc:spChg>
        <pc:spChg chg="mod">
          <ac:chgData name="Helen" userId="ad3a4230-80d7-443d-8a9e-007713cf765f" providerId="ADAL" clId="{3386F493-1F8A-4A05-A661-88A5180E3AB0}" dt="2020-02-14T11:04:47.049" v="40" actId="20577"/>
          <ac:spMkLst>
            <pc:docMk/>
            <pc:sldMk cId="1237793821" sldId="412"/>
            <ac:spMk id="16" creationId="{762DF01C-0AF2-4014-87D2-172A49AB374D}"/>
          </ac:spMkLst>
        </pc:spChg>
        <pc:spChg chg="mod">
          <ac:chgData name="Helen" userId="ad3a4230-80d7-443d-8a9e-007713cf765f" providerId="ADAL" clId="{3386F493-1F8A-4A05-A661-88A5180E3AB0}" dt="2020-02-14T11:07:02.559" v="61" actId="20577"/>
          <ac:spMkLst>
            <pc:docMk/>
            <pc:sldMk cId="1237793821" sldId="412"/>
            <ac:spMk id="20" creationId="{6557623A-7EA2-44D5-BE05-FA25289CAD93}"/>
          </ac:spMkLst>
        </pc:spChg>
        <pc:spChg chg="mod">
          <ac:chgData name="Helen" userId="ad3a4230-80d7-443d-8a9e-007713cf765f" providerId="ADAL" clId="{3386F493-1F8A-4A05-A661-88A5180E3AB0}" dt="2020-02-14T11:04:06.372" v="14" actId="1076"/>
          <ac:spMkLst>
            <pc:docMk/>
            <pc:sldMk cId="1237793821" sldId="412"/>
            <ac:spMk id="24" creationId="{A7FE70B8-0FAA-40D5-899D-76CB0405B9D0}"/>
          </ac:spMkLst>
        </pc:spChg>
      </pc:sldChg>
      <pc:sldChg chg="addSp delSp modSp">
        <pc:chgData name="Helen" userId="ad3a4230-80d7-443d-8a9e-007713cf765f" providerId="ADAL" clId="{3386F493-1F8A-4A05-A661-88A5180E3AB0}" dt="2020-02-14T11:06:55.450" v="60" actId="20577"/>
        <pc:sldMkLst>
          <pc:docMk/>
          <pc:sldMk cId="807494705" sldId="413"/>
        </pc:sldMkLst>
        <pc:spChg chg="add">
          <ac:chgData name="Helen" userId="ad3a4230-80d7-443d-8a9e-007713cf765f" providerId="ADAL" clId="{3386F493-1F8A-4A05-A661-88A5180E3AB0}" dt="2020-02-14T11:04:11.376" v="16"/>
          <ac:spMkLst>
            <pc:docMk/>
            <pc:sldMk cId="807494705" sldId="413"/>
            <ac:spMk id="17" creationId="{35B3D366-1433-432C-A818-C8E4187E774A}"/>
          </ac:spMkLst>
        </pc:spChg>
        <pc:spChg chg="mod">
          <ac:chgData name="Helen" userId="ad3a4230-80d7-443d-8a9e-007713cf765f" providerId="ADAL" clId="{3386F493-1F8A-4A05-A661-88A5180E3AB0}" dt="2020-02-14T11:06:45.585" v="59" actId="20577"/>
          <ac:spMkLst>
            <pc:docMk/>
            <pc:sldMk cId="807494705" sldId="413"/>
            <ac:spMk id="19" creationId="{5252A847-DE45-4FA3-A1F8-EEBEB845FF8E}"/>
          </ac:spMkLst>
        </pc:spChg>
        <pc:spChg chg="mod">
          <ac:chgData name="Helen" userId="ad3a4230-80d7-443d-8a9e-007713cf765f" providerId="ADAL" clId="{3386F493-1F8A-4A05-A661-88A5180E3AB0}" dt="2020-02-14T11:04:31.733" v="22" actId="20577"/>
          <ac:spMkLst>
            <pc:docMk/>
            <pc:sldMk cId="807494705" sldId="413"/>
            <ac:spMk id="26" creationId="{72324EF3-6936-4F6B-B609-0B2836F7086D}"/>
          </ac:spMkLst>
        </pc:spChg>
        <pc:spChg chg="mod">
          <ac:chgData name="Helen" userId="ad3a4230-80d7-443d-8a9e-007713cf765f" providerId="ADAL" clId="{3386F493-1F8A-4A05-A661-88A5180E3AB0}" dt="2020-02-14T11:04:36.366" v="28" actId="20577"/>
          <ac:spMkLst>
            <pc:docMk/>
            <pc:sldMk cId="807494705" sldId="413"/>
            <ac:spMk id="27" creationId="{79B6DF1C-263C-4577-B394-FC6FAE057D39}"/>
          </ac:spMkLst>
        </pc:spChg>
        <pc:spChg chg="mod">
          <ac:chgData name="Helen" userId="ad3a4230-80d7-443d-8a9e-007713cf765f" providerId="ADAL" clId="{3386F493-1F8A-4A05-A661-88A5180E3AB0}" dt="2020-02-14T11:04:34.320" v="25" actId="20577"/>
          <ac:spMkLst>
            <pc:docMk/>
            <pc:sldMk cId="807494705" sldId="413"/>
            <ac:spMk id="28" creationId="{C2A4900B-1A66-4EB0-BDDC-BD1593CC3962}"/>
          </ac:spMkLst>
        </pc:spChg>
        <pc:spChg chg="del">
          <ac:chgData name="Helen" userId="ad3a4230-80d7-443d-8a9e-007713cf765f" providerId="ADAL" clId="{3386F493-1F8A-4A05-A661-88A5180E3AB0}" dt="2020-02-14T11:04:10.979" v="15" actId="478"/>
          <ac:spMkLst>
            <pc:docMk/>
            <pc:sldMk cId="807494705" sldId="413"/>
            <ac:spMk id="29" creationId="{786DBAAE-72FC-4DB7-9AAE-1F4DB222E0BE}"/>
          </ac:spMkLst>
        </pc:spChg>
        <pc:spChg chg="mod">
          <ac:chgData name="Helen" userId="ad3a4230-80d7-443d-8a9e-007713cf765f" providerId="ADAL" clId="{3386F493-1F8A-4A05-A661-88A5180E3AB0}" dt="2020-02-14T11:06:55.450" v="60" actId="20577"/>
          <ac:spMkLst>
            <pc:docMk/>
            <pc:sldMk cId="807494705" sldId="413"/>
            <ac:spMk id="30" creationId="{5D8576AB-7882-4E34-881F-1B832DC83A29}"/>
          </ac:spMkLst>
        </pc:spChg>
      </pc:sldChg>
      <pc:sldChg chg="modSp">
        <pc:chgData name="Helen" userId="ad3a4230-80d7-443d-8a9e-007713cf765f" providerId="ADAL" clId="{3386F493-1F8A-4A05-A661-88A5180E3AB0}" dt="2020-02-14T11:00:45.166" v="3" actId="20577"/>
        <pc:sldMkLst>
          <pc:docMk/>
          <pc:sldMk cId="3117904708" sldId="414"/>
        </pc:sldMkLst>
        <pc:spChg chg="mod">
          <ac:chgData name="Helen" userId="ad3a4230-80d7-443d-8a9e-007713cf765f" providerId="ADAL" clId="{3386F493-1F8A-4A05-A661-88A5180E3AB0}" dt="2020-02-14T11:00:45.166" v="3" actId="20577"/>
          <ac:spMkLst>
            <pc:docMk/>
            <pc:sldMk cId="3117904708" sldId="414"/>
            <ac:spMk id="7" creationId="{277FDC6C-B99A-4ED8-B341-A52126824B67}"/>
          </ac:spMkLst>
        </pc:spChg>
      </pc:sldChg>
      <pc:sldChg chg="modSp">
        <pc:chgData name="Helen" userId="ad3a4230-80d7-443d-8a9e-007713cf765f" providerId="ADAL" clId="{3386F493-1F8A-4A05-A661-88A5180E3AB0}" dt="2020-02-14T11:09:14.497" v="67" actId="20577"/>
        <pc:sldMkLst>
          <pc:docMk/>
          <pc:sldMk cId="2945516677" sldId="415"/>
        </pc:sldMkLst>
        <pc:spChg chg="mod">
          <ac:chgData name="Helen" userId="ad3a4230-80d7-443d-8a9e-007713cf765f" providerId="ADAL" clId="{3386F493-1F8A-4A05-A661-88A5180E3AB0}" dt="2020-02-14T11:09:14.497" v="67" actId="20577"/>
          <ac:spMkLst>
            <pc:docMk/>
            <pc:sldMk cId="2945516677" sldId="415"/>
            <ac:spMk id="29" creationId="{EA8C7147-A635-443C-B3BA-3D48A671BA09}"/>
          </ac:spMkLst>
        </pc:spChg>
      </pc:sldChg>
      <pc:sldChg chg="modSp">
        <pc:chgData name="Helen" userId="ad3a4230-80d7-443d-8a9e-007713cf765f" providerId="ADAL" clId="{3386F493-1F8A-4A05-A661-88A5180E3AB0}" dt="2020-02-14T11:09:11.913" v="66" actId="20577"/>
        <pc:sldMkLst>
          <pc:docMk/>
          <pc:sldMk cId="661486423" sldId="417"/>
        </pc:sldMkLst>
        <pc:spChg chg="mod">
          <ac:chgData name="Helen" userId="ad3a4230-80d7-443d-8a9e-007713cf765f" providerId="ADAL" clId="{3386F493-1F8A-4A05-A661-88A5180E3AB0}" dt="2020-02-14T11:09:11.913" v="66" actId="20577"/>
          <ac:spMkLst>
            <pc:docMk/>
            <pc:sldMk cId="661486423" sldId="417"/>
            <ac:spMk id="23" creationId="{431388D3-978C-4739-A23D-5F9EEFD8F71B}"/>
          </ac:spMkLst>
        </pc:spChg>
      </pc:sldChg>
      <pc:sldChg chg="modSp">
        <pc:chgData name="Helen" userId="ad3a4230-80d7-443d-8a9e-007713cf765f" providerId="ADAL" clId="{3386F493-1F8A-4A05-A661-88A5180E3AB0}" dt="2020-02-14T11:09:07.722" v="65" actId="20577"/>
        <pc:sldMkLst>
          <pc:docMk/>
          <pc:sldMk cId="3447311924" sldId="418"/>
        </pc:sldMkLst>
        <pc:spChg chg="mod">
          <ac:chgData name="Helen" userId="ad3a4230-80d7-443d-8a9e-007713cf765f" providerId="ADAL" clId="{3386F493-1F8A-4A05-A661-88A5180E3AB0}" dt="2020-02-14T11:09:07.722" v="65" actId="20577"/>
          <ac:spMkLst>
            <pc:docMk/>
            <pc:sldMk cId="3447311924" sldId="418"/>
            <ac:spMk id="23" creationId="{6E99287B-BE85-4CC2-8195-EA8AEE53C0B9}"/>
          </ac:spMkLst>
        </pc:spChg>
      </pc:sldChg>
      <pc:sldChg chg="modSp">
        <pc:chgData name="Helen" userId="ad3a4230-80d7-443d-8a9e-007713cf765f" providerId="ADAL" clId="{3386F493-1F8A-4A05-A661-88A5180E3AB0}" dt="2020-02-14T11:01:08.748" v="4" actId="166"/>
        <pc:sldMkLst>
          <pc:docMk/>
          <pc:sldMk cId="1519662127" sldId="419"/>
        </pc:sldMkLst>
        <pc:grpChg chg="ord">
          <ac:chgData name="Helen" userId="ad3a4230-80d7-443d-8a9e-007713cf765f" providerId="ADAL" clId="{3386F493-1F8A-4A05-A661-88A5180E3AB0}" dt="2020-02-14T11:01:08.748" v="4" actId="166"/>
          <ac:grpSpMkLst>
            <pc:docMk/>
            <pc:sldMk cId="1519662127" sldId="419"/>
            <ac:grpSpMk id="3" creationId="{507C7081-7D3A-4B30-B6B6-6D42E8A18DB4}"/>
          </ac:grpSpMkLst>
        </pc:grpChg>
        <pc:grpChg chg="ord">
          <ac:chgData name="Helen" userId="ad3a4230-80d7-443d-8a9e-007713cf765f" providerId="ADAL" clId="{3386F493-1F8A-4A05-A661-88A5180E3AB0}" dt="2020-02-14T11:01:08.748" v="4" actId="166"/>
          <ac:grpSpMkLst>
            <pc:docMk/>
            <pc:sldMk cId="1519662127" sldId="419"/>
            <ac:grpSpMk id="4" creationId="{D3C1040C-B07B-4CD3-9C95-C8D5E60551ED}"/>
          </ac:grpSpMkLst>
        </pc:grpChg>
      </pc:sldChg>
      <pc:sldChg chg="addSp delSp modSp add ord">
        <pc:chgData name="Helen" userId="ad3a4230-80d7-443d-8a9e-007713cf765f" providerId="ADAL" clId="{3386F493-1F8A-4A05-A661-88A5180E3AB0}" dt="2020-02-14T11:23:24.307" v="490" actId="20577"/>
        <pc:sldMkLst>
          <pc:docMk/>
          <pc:sldMk cId="1963115872" sldId="420"/>
        </pc:sldMkLst>
        <pc:spChg chg="mod">
          <ac:chgData name="Helen" userId="ad3a4230-80d7-443d-8a9e-007713cf765f" providerId="ADAL" clId="{3386F493-1F8A-4A05-A661-88A5180E3AB0}" dt="2020-02-14T11:23:24.307" v="490" actId="20577"/>
          <ac:spMkLst>
            <pc:docMk/>
            <pc:sldMk cId="1963115872" sldId="420"/>
            <ac:spMk id="19" creationId="{5252A847-DE45-4FA3-A1F8-EEBEB845FF8E}"/>
          </ac:spMkLst>
        </pc:spChg>
        <pc:graphicFrameChg chg="del modGraphic">
          <ac:chgData name="Helen" userId="ad3a4230-80d7-443d-8a9e-007713cf765f" providerId="ADAL" clId="{3386F493-1F8A-4A05-A661-88A5180E3AB0}" dt="2020-02-14T11:18:04.279" v="181" actId="478"/>
          <ac:graphicFrameMkLst>
            <pc:docMk/>
            <pc:sldMk cId="1963115872" sldId="420"/>
            <ac:graphicFrameMk id="6" creationId="{10B027E0-FB75-4B29-AB9C-BE980E2FABB6}"/>
          </ac:graphicFrameMkLst>
        </pc:graphicFrameChg>
        <pc:graphicFrameChg chg="add del mod">
          <ac:chgData name="Helen" userId="ad3a4230-80d7-443d-8a9e-007713cf765f" providerId="ADAL" clId="{3386F493-1F8A-4A05-A661-88A5180E3AB0}" dt="2020-02-14T11:19:19.628" v="214" actId="478"/>
          <ac:graphicFrameMkLst>
            <pc:docMk/>
            <pc:sldMk cId="1963115872" sldId="420"/>
            <ac:graphicFrameMk id="15" creationId="{7E97FDA8-75BB-4179-A34D-3ED575CECEE7}"/>
          </ac:graphicFrameMkLst>
        </pc:graphicFrameChg>
        <pc:graphicFrameChg chg="add del mod modGraphic">
          <ac:chgData name="Helen" userId="ad3a4230-80d7-443d-8a9e-007713cf765f" providerId="ADAL" clId="{3386F493-1F8A-4A05-A661-88A5180E3AB0}" dt="2020-02-14T11:19:24.520" v="215" actId="21"/>
          <ac:graphicFrameMkLst>
            <pc:docMk/>
            <pc:sldMk cId="1963115872" sldId="420"/>
            <ac:graphicFrameMk id="16" creationId="{59383CB7-C367-4A32-91E8-32E9DFA3EBF6}"/>
          </ac:graphicFrameMkLst>
        </pc:graphicFrameChg>
        <pc:graphicFrameChg chg="add del mod">
          <ac:chgData name="Helen" userId="ad3a4230-80d7-443d-8a9e-007713cf765f" providerId="ADAL" clId="{3386F493-1F8A-4A05-A661-88A5180E3AB0}" dt="2020-02-14T11:19:19.628" v="214" actId="478"/>
          <ac:graphicFrameMkLst>
            <pc:docMk/>
            <pc:sldMk cId="1963115872" sldId="420"/>
            <ac:graphicFrameMk id="17" creationId="{998D8779-3D1E-47DA-90CD-94AAF9E8F589}"/>
          </ac:graphicFrameMkLst>
        </pc:graphicFrameChg>
        <pc:graphicFrameChg chg="add mod">
          <ac:chgData name="Helen" userId="ad3a4230-80d7-443d-8a9e-007713cf765f" providerId="ADAL" clId="{3386F493-1F8A-4A05-A661-88A5180E3AB0}" dt="2020-02-14T11:20:32.600" v="247" actId="555"/>
          <ac:graphicFrameMkLst>
            <pc:docMk/>
            <pc:sldMk cId="1963115872" sldId="420"/>
            <ac:graphicFrameMk id="21" creationId="{DFF222BA-F2AA-41C1-AA44-9FA3010F15F0}"/>
          </ac:graphicFrameMkLst>
        </pc:graphicFrameChg>
        <pc:graphicFrameChg chg="add mod">
          <ac:chgData name="Helen" userId="ad3a4230-80d7-443d-8a9e-007713cf765f" providerId="ADAL" clId="{3386F493-1F8A-4A05-A661-88A5180E3AB0}" dt="2020-02-14T11:20:10.928" v="243" actId="1037"/>
          <ac:graphicFrameMkLst>
            <pc:docMk/>
            <pc:sldMk cId="1963115872" sldId="420"/>
            <ac:graphicFrameMk id="23" creationId="{CE07D4B0-A531-4A49-BB0F-8459AF93B811}"/>
          </ac:graphicFrameMkLst>
        </pc:graphicFrameChg>
        <pc:graphicFrameChg chg="add mod">
          <ac:chgData name="Helen" userId="ad3a4230-80d7-443d-8a9e-007713cf765f" providerId="ADAL" clId="{3386F493-1F8A-4A05-A661-88A5180E3AB0}" dt="2020-02-14T11:20:32.600" v="247" actId="555"/>
          <ac:graphicFrameMkLst>
            <pc:docMk/>
            <pc:sldMk cId="1963115872" sldId="420"/>
            <ac:graphicFrameMk id="25" creationId="{3DC9457C-8FE1-489C-8CEE-FB1D03F47A0E}"/>
          </ac:graphicFrameMkLst>
        </pc:graphicFrameChg>
        <pc:picChg chg="add del mod">
          <ac:chgData name="Helen" userId="ad3a4230-80d7-443d-8a9e-007713cf765f" providerId="ADAL" clId="{3386F493-1F8A-4A05-A661-88A5180E3AB0}" dt="2020-02-14T11:19:39.028" v="220" actId="21"/>
          <ac:picMkLst>
            <pc:docMk/>
            <pc:sldMk cId="1963115872" sldId="420"/>
            <ac:picMk id="9" creationId="{8C95BC3B-4D43-485A-B870-00F56B664889}"/>
          </ac:picMkLst>
        </pc:picChg>
        <pc:picChg chg="add del mod">
          <ac:chgData name="Helen" userId="ad3a4230-80d7-443d-8a9e-007713cf765f" providerId="ADAL" clId="{3386F493-1F8A-4A05-A661-88A5180E3AB0}" dt="2020-02-14T11:19:19.628" v="214" actId="478"/>
          <ac:picMkLst>
            <pc:docMk/>
            <pc:sldMk cId="1963115872" sldId="420"/>
            <ac:picMk id="10" creationId="{F5543223-919C-4007-9882-92CE2BD3C1B8}"/>
          </ac:picMkLst>
        </pc:picChg>
        <pc:picChg chg="add del mod">
          <ac:chgData name="Helen" userId="ad3a4230-80d7-443d-8a9e-007713cf765f" providerId="ADAL" clId="{3386F493-1F8A-4A05-A661-88A5180E3AB0}" dt="2020-02-14T11:19:39.028" v="220" actId="21"/>
          <ac:picMkLst>
            <pc:docMk/>
            <pc:sldMk cId="1963115872" sldId="420"/>
            <ac:picMk id="11" creationId="{3E8A2D53-C434-4E2D-8D67-040BF61C280D}"/>
          </ac:picMkLst>
        </pc:picChg>
        <pc:picChg chg="add del mod">
          <ac:chgData name="Helen" userId="ad3a4230-80d7-443d-8a9e-007713cf765f" providerId="ADAL" clId="{3386F493-1F8A-4A05-A661-88A5180E3AB0}" dt="2020-02-14T11:19:24.520" v="215" actId="21"/>
          <ac:picMkLst>
            <pc:docMk/>
            <pc:sldMk cId="1963115872" sldId="420"/>
            <ac:picMk id="12" creationId="{F81A1B82-817D-45E7-95B4-223EC334F913}"/>
          </ac:picMkLst>
        </pc:picChg>
        <pc:picChg chg="add del mod">
          <ac:chgData name="Helen" userId="ad3a4230-80d7-443d-8a9e-007713cf765f" providerId="ADAL" clId="{3386F493-1F8A-4A05-A661-88A5180E3AB0}" dt="2020-02-14T11:19:39.028" v="220" actId="21"/>
          <ac:picMkLst>
            <pc:docMk/>
            <pc:sldMk cId="1963115872" sldId="420"/>
            <ac:picMk id="13" creationId="{8296010F-8CD4-4CA8-A1DE-897467306CF4}"/>
          </ac:picMkLst>
        </pc:picChg>
        <pc:picChg chg="add del mod">
          <ac:chgData name="Helen" userId="ad3a4230-80d7-443d-8a9e-007713cf765f" providerId="ADAL" clId="{3386F493-1F8A-4A05-A661-88A5180E3AB0}" dt="2020-02-14T11:19:19.628" v="214" actId="478"/>
          <ac:picMkLst>
            <pc:docMk/>
            <pc:sldMk cId="1963115872" sldId="420"/>
            <ac:picMk id="14" creationId="{12F25FCC-525D-42ED-8027-1A5B12777D67}"/>
          </ac:picMkLst>
        </pc:picChg>
        <pc:picChg chg="add mod">
          <ac:chgData name="Helen" userId="ad3a4230-80d7-443d-8a9e-007713cf765f" providerId="ADAL" clId="{3386F493-1F8A-4A05-A661-88A5180E3AB0}" dt="2020-02-14T11:20:27.985" v="246" actId="555"/>
          <ac:picMkLst>
            <pc:docMk/>
            <pc:sldMk cId="1963115872" sldId="420"/>
            <ac:picMk id="20" creationId="{649C210D-1F03-4D9A-A4D4-FDBECE23CEE5}"/>
          </ac:picMkLst>
        </pc:picChg>
        <pc:picChg chg="add mod">
          <ac:chgData name="Helen" userId="ad3a4230-80d7-443d-8a9e-007713cf765f" providerId="ADAL" clId="{3386F493-1F8A-4A05-A661-88A5180E3AB0}" dt="2020-02-14T11:20:10.928" v="243" actId="1037"/>
          <ac:picMkLst>
            <pc:docMk/>
            <pc:sldMk cId="1963115872" sldId="420"/>
            <ac:picMk id="22" creationId="{9CEE22F8-A537-4C85-BFC2-3E94793EF97A}"/>
          </ac:picMkLst>
        </pc:picChg>
        <pc:picChg chg="add mod">
          <ac:chgData name="Helen" userId="ad3a4230-80d7-443d-8a9e-007713cf765f" providerId="ADAL" clId="{3386F493-1F8A-4A05-A661-88A5180E3AB0}" dt="2020-02-14T11:20:27.985" v="246" actId="555"/>
          <ac:picMkLst>
            <pc:docMk/>
            <pc:sldMk cId="1963115872" sldId="420"/>
            <ac:picMk id="24" creationId="{E603AEF5-7C1E-4A1A-8CC3-68CA16A53B93}"/>
          </ac:picMkLst>
        </pc:picChg>
        <pc:picChg chg="add mod">
          <ac:chgData name="Helen" userId="ad3a4230-80d7-443d-8a9e-007713cf765f" providerId="ADAL" clId="{3386F493-1F8A-4A05-A661-88A5180E3AB0}" dt="2020-02-14T11:21:24.738" v="350" actId="555"/>
          <ac:picMkLst>
            <pc:docMk/>
            <pc:sldMk cId="1963115872" sldId="420"/>
            <ac:picMk id="26" creationId="{47930239-31F6-481D-ABCB-EA95331AAFBB}"/>
          </ac:picMkLst>
        </pc:picChg>
        <pc:picChg chg="add mod">
          <ac:chgData name="Helen" userId="ad3a4230-80d7-443d-8a9e-007713cf765f" providerId="ADAL" clId="{3386F493-1F8A-4A05-A661-88A5180E3AB0}" dt="2020-02-14T11:22:11.546" v="436" actId="1037"/>
          <ac:picMkLst>
            <pc:docMk/>
            <pc:sldMk cId="1963115872" sldId="420"/>
            <ac:picMk id="27" creationId="{22177F44-B413-4791-9C4F-9694D619810B}"/>
          </ac:picMkLst>
        </pc:picChg>
        <pc:picChg chg="add mod">
          <ac:chgData name="Helen" userId="ad3a4230-80d7-443d-8a9e-007713cf765f" providerId="ADAL" clId="{3386F493-1F8A-4A05-A661-88A5180E3AB0}" dt="2020-02-14T11:22:53.294" v="486" actId="1038"/>
          <ac:picMkLst>
            <pc:docMk/>
            <pc:sldMk cId="1963115872" sldId="420"/>
            <ac:picMk id="28" creationId="{9DE25CDC-DA80-4DE2-B302-059C8054FE78}"/>
          </ac:picMkLst>
        </pc:picChg>
      </pc:sldChg>
      <pc:sldChg chg="add">
        <pc:chgData name="Helen" userId="ad3a4230-80d7-443d-8a9e-007713cf765f" providerId="ADAL" clId="{3386F493-1F8A-4A05-A661-88A5180E3AB0}" dt="2020-02-14T11:18:00.270" v="180"/>
        <pc:sldMkLst>
          <pc:docMk/>
          <pc:sldMk cId="2284389000" sldId="421"/>
        </pc:sldMkLst>
      </pc:sldChg>
      <pc:sldChg chg="add">
        <pc:chgData name="Helen" userId="ad3a4230-80d7-443d-8a9e-007713cf765f" providerId="ADAL" clId="{3386F493-1F8A-4A05-A661-88A5180E3AB0}" dt="2020-02-14T11:23:20.197" v="489"/>
        <pc:sldMkLst>
          <pc:docMk/>
          <pc:sldMk cId="1818502538" sldId="422"/>
        </pc:sldMkLst>
      </pc:sldChg>
    </pc:docChg>
  </pc:docChgLst>
  <pc:docChgLst>
    <pc:chgData name="Kelly Pierpoint" userId="3abd6744-e963-43b0-896c-084c3015026c" providerId="ADAL" clId="{2FD4C2C4-9543-44D3-8DCA-D64F1305766A}"/>
    <pc:docChg chg="undo custSel addSld delSld modSld sldOrd">
      <pc:chgData name="Kelly Pierpoint" userId="3abd6744-e963-43b0-896c-084c3015026c" providerId="ADAL" clId="{2FD4C2C4-9543-44D3-8DCA-D64F1305766A}" dt="2019-01-03T17:06:57.198" v="556"/>
      <pc:docMkLst>
        <pc:docMk/>
      </pc:docMkLst>
      <pc:sldChg chg="modSp">
        <pc:chgData name="Kelly Pierpoint" userId="3abd6744-e963-43b0-896c-084c3015026c" providerId="ADAL" clId="{2FD4C2C4-9543-44D3-8DCA-D64F1305766A}" dt="2019-01-03T16:17:24.759" v="47"/>
        <pc:sldMkLst>
          <pc:docMk/>
          <pc:sldMk cId="2637481266" sldId="256"/>
        </pc:sldMkLst>
        <pc:spChg chg="mod">
          <ac:chgData name="Kelly Pierpoint" userId="3abd6744-e963-43b0-896c-084c3015026c" providerId="ADAL" clId="{2FD4C2C4-9543-44D3-8DCA-D64F1305766A}" dt="2019-01-03T16:17:24.759" v="47"/>
          <ac:spMkLst>
            <pc:docMk/>
            <pc:sldMk cId="2637481266" sldId="256"/>
            <ac:spMk id="19" creationId="{5252A847-DE45-4FA3-A1F8-EEBEB845FF8E}"/>
          </ac:spMkLst>
        </pc:spChg>
      </pc:sldChg>
      <pc:sldChg chg="addSp modSp">
        <pc:chgData name="Kelly Pierpoint" userId="3abd6744-e963-43b0-896c-084c3015026c" providerId="ADAL" clId="{2FD4C2C4-9543-44D3-8DCA-D64F1305766A}" dt="2019-01-03T16:37:33.600" v="436" actId="1076"/>
        <pc:sldMkLst>
          <pc:docMk/>
          <pc:sldMk cId="636014570" sldId="314"/>
        </pc:sldMkLst>
        <pc:spChg chg="mod">
          <ac:chgData name="Kelly Pierpoint" userId="3abd6744-e963-43b0-896c-084c3015026c" providerId="ADAL" clId="{2FD4C2C4-9543-44D3-8DCA-D64F1305766A}" dt="2019-01-03T16:37:06.232" v="424" actId="255"/>
          <ac:spMkLst>
            <pc:docMk/>
            <pc:sldMk cId="636014570" sldId="314"/>
            <ac:spMk id="10" creationId="{29EBBA1A-7E12-4EFD-9FB9-BFC82DFAE87B}"/>
          </ac:spMkLst>
        </pc:spChg>
        <pc:spChg chg="mod">
          <ac:chgData name="Kelly Pierpoint" userId="3abd6744-e963-43b0-896c-084c3015026c" providerId="ADAL" clId="{2FD4C2C4-9543-44D3-8DCA-D64F1305766A}" dt="2019-01-03T16:37:06.232" v="424" actId="255"/>
          <ac:spMkLst>
            <pc:docMk/>
            <pc:sldMk cId="636014570" sldId="314"/>
            <ac:spMk id="11" creationId="{AAC0A15C-E502-44FD-995C-50038CEEF46A}"/>
          </ac:spMkLst>
        </pc:spChg>
        <pc:spChg chg="mod">
          <ac:chgData name="Kelly Pierpoint" userId="3abd6744-e963-43b0-896c-084c3015026c" providerId="ADAL" clId="{2FD4C2C4-9543-44D3-8DCA-D64F1305766A}" dt="2019-01-03T16:37:06.232" v="424" actId="255"/>
          <ac:spMkLst>
            <pc:docMk/>
            <pc:sldMk cId="636014570" sldId="314"/>
            <ac:spMk id="12" creationId="{D30E5B13-8D20-429A-96B0-301D0659E121}"/>
          </ac:spMkLst>
        </pc:spChg>
        <pc:spChg chg="add mod">
          <ac:chgData name="Kelly Pierpoint" userId="3abd6744-e963-43b0-896c-084c3015026c" providerId="ADAL" clId="{2FD4C2C4-9543-44D3-8DCA-D64F1305766A}" dt="2019-01-03T16:37:33.600" v="436" actId="1076"/>
          <ac:spMkLst>
            <pc:docMk/>
            <pc:sldMk cId="636014570" sldId="314"/>
            <ac:spMk id="15" creationId="{839E1B05-C13E-4768-90F9-773A0BEBFFAB}"/>
          </ac:spMkLst>
        </pc:spChg>
        <pc:spChg chg="mod">
          <ac:chgData name="Kelly Pierpoint" userId="3abd6744-e963-43b0-896c-084c3015026c" providerId="ADAL" clId="{2FD4C2C4-9543-44D3-8DCA-D64F1305766A}" dt="2019-01-03T16:37:16.954" v="432" actId="1076"/>
          <ac:spMkLst>
            <pc:docMk/>
            <pc:sldMk cId="636014570" sldId="314"/>
            <ac:spMk id="19" creationId="{5252A847-DE45-4FA3-A1F8-EEBEB845FF8E}"/>
          </ac:spMkLst>
        </pc:spChg>
        <pc:grpChg chg="add mod">
          <ac:chgData name="Kelly Pierpoint" userId="3abd6744-e963-43b0-896c-084c3015026c" providerId="ADAL" clId="{2FD4C2C4-9543-44D3-8DCA-D64F1305766A}" dt="2019-01-03T16:37:33.600" v="436" actId="1076"/>
          <ac:grpSpMkLst>
            <pc:docMk/>
            <pc:sldMk cId="636014570" sldId="314"/>
            <ac:grpSpMk id="9" creationId="{E2C5FEF4-61F4-4DA7-8699-F73BDA00FE78}"/>
          </ac:grpSpMkLst>
        </pc:grpChg>
        <pc:graphicFrameChg chg="add mod modGraphic">
          <ac:chgData name="Kelly Pierpoint" userId="3abd6744-e963-43b0-896c-084c3015026c" providerId="ADAL" clId="{2FD4C2C4-9543-44D3-8DCA-D64F1305766A}" dt="2019-01-03T16:37:33.600" v="436" actId="1076"/>
          <ac:graphicFrameMkLst>
            <pc:docMk/>
            <pc:sldMk cId="636014570" sldId="314"/>
            <ac:graphicFrameMk id="6" creationId="{9EB1D94F-B18E-4298-87DE-8603B11A0A37}"/>
          </ac:graphicFrameMkLst>
        </pc:graphicFrameChg>
      </pc:sldChg>
      <pc:sldChg chg="addSp modSp">
        <pc:chgData name="Kelly Pierpoint" userId="3abd6744-e963-43b0-896c-084c3015026c" providerId="ADAL" clId="{2FD4C2C4-9543-44D3-8DCA-D64F1305766A}" dt="2019-01-03T16:33:09.005" v="323" actId="207"/>
        <pc:sldMkLst>
          <pc:docMk/>
          <pc:sldMk cId="1071900124" sldId="355"/>
        </pc:sldMkLst>
        <pc:spChg chg="mod">
          <ac:chgData name="Kelly Pierpoint" userId="3abd6744-e963-43b0-896c-084c3015026c" providerId="ADAL" clId="{2FD4C2C4-9543-44D3-8DCA-D64F1305766A}" dt="2019-01-03T16:32:38.934" v="297"/>
          <ac:spMkLst>
            <pc:docMk/>
            <pc:sldMk cId="1071900124" sldId="355"/>
            <ac:spMk id="19" creationId="{5252A847-DE45-4FA3-A1F8-EEBEB845FF8E}"/>
          </ac:spMkLst>
        </pc:spChg>
        <pc:graphicFrameChg chg="add mod modGraphic">
          <ac:chgData name="Kelly Pierpoint" userId="3abd6744-e963-43b0-896c-084c3015026c" providerId="ADAL" clId="{2FD4C2C4-9543-44D3-8DCA-D64F1305766A}" dt="2019-01-03T16:33:09.005" v="323" actId="207"/>
          <ac:graphicFrameMkLst>
            <pc:docMk/>
            <pc:sldMk cId="1071900124" sldId="355"/>
            <ac:graphicFrameMk id="6" creationId="{3DF5AD39-5E0D-4C32-8811-DFD4A701C254}"/>
          </ac:graphicFrameMkLst>
        </pc:graphicFrameChg>
      </pc:sldChg>
      <pc:sldChg chg="addSp delSp modSp">
        <pc:chgData name="Kelly Pierpoint" userId="3abd6744-e963-43b0-896c-084c3015026c" providerId="ADAL" clId="{2FD4C2C4-9543-44D3-8DCA-D64F1305766A}" dt="2019-01-03T16:19:55.855" v="114" actId="20577"/>
        <pc:sldMkLst>
          <pc:docMk/>
          <pc:sldMk cId="1669721746" sldId="365"/>
        </pc:sldMkLst>
        <pc:spChg chg="mod">
          <ac:chgData name="Kelly Pierpoint" userId="3abd6744-e963-43b0-896c-084c3015026c" providerId="ADAL" clId="{2FD4C2C4-9543-44D3-8DCA-D64F1305766A}" dt="2019-01-03T16:19:55.855" v="114" actId="20577"/>
          <ac:spMkLst>
            <pc:docMk/>
            <pc:sldMk cId="1669721746" sldId="365"/>
            <ac:spMk id="19" creationId="{5252A847-DE45-4FA3-A1F8-EEBEB845FF8E}"/>
          </ac:spMkLst>
        </pc:spChg>
        <pc:graphicFrameChg chg="add mod">
          <ac:chgData name="Kelly Pierpoint" userId="3abd6744-e963-43b0-896c-084c3015026c" providerId="ADAL" clId="{2FD4C2C4-9543-44D3-8DCA-D64F1305766A}" dt="2019-01-03T16:19:29.879" v="110" actId="572"/>
          <ac:graphicFrameMkLst>
            <pc:docMk/>
            <pc:sldMk cId="1669721746" sldId="365"/>
            <ac:graphicFrameMk id="6" creationId="{77740B61-9F9A-4F85-A6CB-EA0213C5E22E}"/>
          </ac:graphicFrameMkLst>
        </pc:graphicFrameChg>
        <pc:graphicFrameChg chg="add mod">
          <ac:chgData name="Kelly Pierpoint" userId="3abd6744-e963-43b0-896c-084c3015026c" providerId="ADAL" clId="{2FD4C2C4-9543-44D3-8DCA-D64F1305766A}" dt="2019-01-03T16:19:31.846" v="111"/>
          <ac:graphicFrameMkLst>
            <pc:docMk/>
            <pc:sldMk cId="1669721746" sldId="365"/>
            <ac:graphicFrameMk id="9" creationId="{C7B02B18-887D-4147-AB89-139709FCF78B}"/>
          </ac:graphicFrameMkLst>
        </pc:graphicFrameChg>
        <pc:cxnChg chg="add del mod">
          <ac:chgData name="Kelly Pierpoint" userId="3abd6744-e963-43b0-896c-084c3015026c" providerId="ADAL" clId="{2FD4C2C4-9543-44D3-8DCA-D64F1305766A}" dt="2019-01-03T16:19:49.047" v="113" actId="478"/>
          <ac:cxnSpMkLst>
            <pc:docMk/>
            <pc:sldMk cId="1669721746" sldId="365"/>
            <ac:cxnSpMk id="10" creationId="{D37F932B-36E4-4AE8-BAC1-21B9CEF243EE}"/>
          </ac:cxnSpMkLst>
        </pc:cxnChg>
        <pc:cxnChg chg="add del mod">
          <ac:chgData name="Kelly Pierpoint" userId="3abd6744-e963-43b0-896c-084c3015026c" providerId="ADAL" clId="{2FD4C2C4-9543-44D3-8DCA-D64F1305766A}" dt="2019-01-03T16:19:49.047" v="113" actId="478"/>
          <ac:cxnSpMkLst>
            <pc:docMk/>
            <pc:sldMk cId="1669721746" sldId="365"/>
            <ac:cxnSpMk id="11" creationId="{AD1038F5-6055-4E46-BE25-82D9E097D1B6}"/>
          </ac:cxnSpMkLst>
        </pc:cxnChg>
        <pc:cxnChg chg="add del mod">
          <ac:chgData name="Kelly Pierpoint" userId="3abd6744-e963-43b0-896c-084c3015026c" providerId="ADAL" clId="{2FD4C2C4-9543-44D3-8DCA-D64F1305766A}" dt="2019-01-03T16:19:49.047" v="113" actId="478"/>
          <ac:cxnSpMkLst>
            <pc:docMk/>
            <pc:sldMk cId="1669721746" sldId="365"/>
            <ac:cxnSpMk id="12" creationId="{FBDD8B52-A2F4-4BD2-A710-BA775E4C8663}"/>
          </ac:cxnSpMkLst>
        </pc:cxnChg>
        <pc:cxnChg chg="add del mod">
          <ac:chgData name="Kelly Pierpoint" userId="3abd6744-e963-43b0-896c-084c3015026c" providerId="ADAL" clId="{2FD4C2C4-9543-44D3-8DCA-D64F1305766A}" dt="2019-01-03T16:19:49.047" v="113" actId="478"/>
          <ac:cxnSpMkLst>
            <pc:docMk/>
            <pc:sldMk cId="1669721746" sldId="365"/>
            <ac:cxnSpMk id="13" creationId="{BEDFB452-E67E-49F5-864E-311ECDA285FD}"/>
          </ac:cxnSpMkLst>
        </pc:cxnChg>
        <pc:cxnChg chg="add del mod">
          <ac:chgData name="Kelly Pierpoint" userId="3abd6744-e963-43b0-896c-084c3015026c" providerId="ADAL" clId="{2FD4C2C4-9543-44D3-8DCA-D64F1305766A}" dt="2019-01-03T16:19:49.047" v="113" actId="478"/>
          <ac:cxnSpMkLst>
            <pc:docMk/>
            <pc:sldMk cId="1669721746" sldId="365"/>
            <ac:cxnSpMk id="14" creationId="{A6F6366F-D8E7-458E-AA26-7144C72B15F9}"/>
          </ac:cxnSpMkLst>
        </pc:cxnChg>
        <pc:cxnChg chg="add del mod">
          <ac:chgData name="Kelly Pierpoint" userId="3abd6744-e963-43b0-896c-084c3015026c" providerId="ADAL" clId="{2FD4C2C4-9543-44D3-8DCA-D64F1305766A}" dt="2019-01-03T16:19:49.047" v="113" actId="478"/>
          <ac:cxnSpMkLst>
            <pc:docMk/>
            <pc:sldMk cId="1669721746" sldId="365"/>
            <ac:cxnSpMk id="15" creationId="{AEA4DF05-99A1-4FF9-AB38-3D7E5FE1B940}"/>
          </ac:cxnSpMkLst>
        </pc:cxnChg>
        <pc:cxnChg chg="add del mod">
          <ac:chgData name="Kelly Pierpoint" userId="3abd6744-e963-43b0-896c-084c3015026c" providerId="ADAL" clId="{2FD4C2C4-9543-44D3-8DCA-D64F1305766A}" dt="2019-01-03T16:19:49.047" v="113" actId="478"/>
          <ac:cxnSpMkLst>
            <pc:docMk/>
            <pc:sldMk cId="1669721746" sldId="365"/>
            <ac:cxnSpMk id="16" creationId="{5039133E-6246-4173-8C24-DBD4708B2E6F}"/>
          </ac:cxnSpMkLst>
        </pc:cxnChg>
        <pc:cxnChg chg="add del mod">
          <ac:chgData name="Kelly Pierpoint" userId="3abd6744-e963-43b0-896c-084c3015026c" providerId="ADAL" clId="{2FD4C2C4-9543-44D3-8DCA-D64F1305766A}" dt="2019-01-03T16:19:49.047" v="113" actId="478"/>
          <ac:cxnSpMkLst>
            <pc:docMk/>
            <pc:sldMk cId="1669721746" sldId="365"/>
            <ac:cxnSpMk id="17" creationId="{53BAC202-22E6-4C40-B4F4-627150B6E7AD}"/>
          </ac:cxnSpMkLst>
        </pc:cxnChg>
      </pc:sldChg>
      <pc:sldChg chg="modSp">
        <pc:chgData name="Kelly Pierpoint" userId="3abd6744-e963-43b0-896c-084c3015026c" providerId="ADAL" clId="{2FD4C2C4-9543-44D3-8DCA-D64F1305766A}" dt="2019-01-03T16:17:47.963" v="61" actId="20577"/>
        <pc:sldMkLst>
          <pc:docMk/>
          <pc:sldMk cId="332354265" sldId="366"/>
        </pc:sldMkLst>
        <pc:spChg chg="mod">
          <ac:chgData name="Kelly Pierpoint" userId="3abd6744-e963-43b0-896c-084c3015026c" providerId="ADAL" clId="{2FD4C2C4-9543-44D3-8DCA-D64F1305766A}" dt="2019-01-03T16:17:47.963" v="61" actId="20577"/>
          <ac:spMkLst>
            <pc:docMk/>
            <pc:sldMk cId="332354265" sldId="366"/>
            <ac:spMk id="19" creationId="{5252A847-DE45-4FA3-A1F8-EEBEB845FF8E}"/>
          </ac:spMkLst>
        </pc:spChg>
      </pc:sldChg>
      <pc:sldChg chg="modSp add">
        <pc:chgData name="Kelly Pierpoint" userId="3abd6744-e963-43b0-896c-084c3015026c" providerId="ADAL" clId="{2FD4C2C4-9543-44D3-8DCA-D64F1305766A}" dt="2019-01-03T16:19:57.153" v="115" actId="20577"/>
        <pc:sldMkLst>
          <pc:docMk/>
          <pc:sldMk cId="4073194099" sldId="367"/>
        </pc:sldMkLst>
        <pc:spChg chg="mod">
          <ac:chgData name="Kelly Pierpoint" userId="3abd6744-e963-43b0-896c-084c3015026c" providerId="ADAL" clId="{2FD4C2C4-9543-44D3-8DCA-D64F1305766A}" dt="2019-01-03T16:19:57.153" v="115" actId="20577"/>
          <ac:spMkLst>
            <pc:docMk/>
            <pc:sldMk cId="4073194099" sldId="367"/>
            <ac:spMk id="19" creationId="{5252A847-DE45-4FA3-A1F8-EEBEB845FF8E}"/>
          </ac:spMkLst>
        </pc:spChg>
      </pc:sldChg>
      <pc:sldChg chg="addSp modSp add">
        <pc:chgData name="Kelly Pierpoint" userId="3abd6744-e963-43b0-896c-084c3015026c" providerId="ADAL" clId="{2FD4C2C4-9543-44D3-8DCA-D64F1305766A}" dt="2019-01-03T16:23:34.379" v="231" actId="1076"/>
        <pc:sldMkLst>
          <pc:docMk/>
          <pc:sldMk cId="1114072391" sldId="388"/>
        </pc:sldMkLst>
        <pc:spChg chg="mod">
          <ac:chgData name="Kelly Pierpoint" userId="3abd6744-e963-43b0-896c-084c3015026c" providerId="ADAL" clId="{2FD4C2C4-9543-44D3-8DCA-D64F1305766A}" dt="2019-01-03T16:23:24.397" v="222" actId="255"/>
          <ac:spMkLst>
            <pc:docMk/>
            <pc:sldMk cId="1114072391" sldId="388"/>
            <ac:spMk id="10" creationId="{9032F0AB-879F-4958-8D67-C329D496CA6A}"/>
          </ac:spMkLst>
        </pc:spChg>
        <pc:spChg chg="mod">
          <ac:chgData name="Kelly Pierpoint" userId="3abd6744-e963-43b0-896c-084c3015026c" providerId="ADAL" clId="{2FD4C2C4-9543-44D3-8DCA-D64F1305766A}" dt="2019-01-03T16:23:24.397" v="222" actId="255"/>
          <ac:spMkLst>
            <pc:docMk/>
            <pc:sldMk cId="1114072391" sldId="388"/>
            <ac:spMk id="12" creationId="{079CC7A7-D55E-4755-881A-331439944A03}"/>
          </ac:spMkLst>
        </pc:spChg>
        <pc:spChg chg="mod">
          <ac:chgData name="Kelly Pierpoint" userId="3abd6744-e963-43b0-896c-084c3015026c" providerId="ADAL" clId="{2FD4C2C4-9543-44D3-8DCA-D64F1305766A}" dt="2019-01-03T16:23:24.397" v="222" actId="255"/>
          <ac:spMkLst>
            <pc:docMk/>
            <pc:sldMk cId="1114072391" sldId="388"/>
            <ac:spMk id="13" creationId="{363A7ED9-F34F-48BF-ACBA-FB8F92E6DE03}"/>
          </ac:spMkLst>
        </pc:spChg>
        <pc:spChg chg="mod">
          <ac:chgData name="Kelly Pierpoint" userId="3abd6744-e963-43b0-896c-084c3015026c" providerId="ADAL" clId="{2FD4C2C4-9543-44D3-8DCA-D64F1305766A}" dt="2019-01-03T16:23:24.397" v="222" actId="255"/>
          <ac:spMkLst>
            <pc:docMk/>
            <pc:sldMk cId="1114072391" sldId="388"/>
            <ac:spMk id="14" creationId="{EE8819B9-EF63-476E-855F-E988492D3D4E}"/>
          </ac:spMkLst>
        </pc:spChg>
        <pc:spChg chg="mod">
          <ac:chgData name="Kelly Pierpoint" userId="3abd6744-e963-43b0-896c-084c3015026c" providerId="ADAL" clId="{2FD4C2C4-9543-44D3-8DCA-D64F1305766A}" dt="2019-01-03T16:23:31.991" v="230" actId="1076"/>
          <ac:spMkLst>
            <pc:docMk/>
            <pc:sldMk cId="1114072391" sldId="388"/>
            <ac:spMk id="19" creationId="{5252A847-DE45-4FA3-A1F8-EEBEB845FF8E}"/>
          </ac:spMkLst>
        </pc:spChg>
        <pc:grpChg chg="add mod">
          <ac:chgData name="Kelly Pierpoint" userId="3abd6744-e963-43b0-896c-084c3015026c" providerId="ADAL" clId="{2FD4C2C4-9543-44D3-8DCA-D64F1305766A}" dt="2019-01-03T16:23:34.379" v="231" actId="1076"/>
          <ac:grpSpMkLst>
            <pc:docMk/>
            <pc:sldMk cId="1114072391" sldId="388"/>
            <ac:grpSpMk id="6" creationId="{85CBA5EC-8FFC-4B4C-A47C-6FA65DA9A6B4}"/>
          </ac:grpSpMkLst>
        </pc:grpChg>
      </pc:sldChg>
      <pc:sldChg chg="modSp add">
        <pc:chgData name="Kelly Pierpoint" userId="3abd6744-e963-43b0-896c-084c3015026c" providerId="ADAL" clId="{2FD4C2C4-9543-44D3-8DCA-D64F1305766A}" dt="2019-01-03T16:22:05.339" v="167" actId="6549"/>
        <pc:sldMkLst>
          <pc:docMk/>
          <pc:sldMk cId="3930244218" sldId="390"/>
        </pc:sldMkLst>
        <pc:spChg chg="mod">
          <ac:chgData name="Kelly Pierpoint" userId="3abd6744-e963-43b0-896c-084c3015026c" providerId="ADAL" clId="{2FD4C2C4-9543-44D3-8DCA-D64F1305766A}" dt="2019-01-03T16:22:05.339" v="167" actId="6549"/>
          <ac:spMkLst>
            <pc:docMk/>
            <pc:sldMk cId="3930244218" sldId="390"/>
            <ac:spMk id="19" creationId="{5252A847-DE45-4FA3-A1F8-EEBEB845FF8E}"/>
          </ac:spMkLst>
        </pc:spChg>
        <pc:graphicFrameChg chg="modGraphic">
          <ac:chgData name="Kelly Pierpoint" userId="3abd6744-e963-43b0-896c-084c3015026c" providerId="ADAL" clId="{2FD4C2C4-9543-44D3-8DCA-D64F1305766A}" dt="2019-01-03T16:21:43.049" v="164" actId="255"/>
          <ac:graphicFrameMkLst>
            <pc:docMk/>
            <pc:sldMk cId="3930244218" sldId="390"/>
            <ac:graphicFrameMk id="6" creationId="{10B027E0-FB75-4B29-AB9C-BE980E2FABB6}"/>
          </ac:graphicFrameMkLst>
        </pc:graphicFrameChg>
      </pc:sldChg>
      <pc:sldChg chg="add">
        <pc:chgData name="Kelly Pierpoint" userId="3abd6744-e963-43b0-896c-084c3015026c" providerId="ADAL" clId="{2FD4C2C4-9543-44D3-8DCA-D64F1305766A}" dt="2019-01-03T16:22:02.795" v="166"/>
        <pc:sldMkLst>
          <pc:docMk/>
          <pc:sldMk cId="1317497372" sldId="391"/>
        </pc:sldMkLst>
      </pc:sldChg>
      <pc:sldChg chg="modSp add">
        <pc:chgData name="Kelly Pierpoint" userId="3abd6744-e963-43b0-896c-084c3015026c" providerId="ADAL" clId="{2FD4C2C4-9543-44D3-8DCA-D64F1305766A}" dt="2019-01-03T16:23:51.037" v="237" actId="207"/>
        <pc:sldMkLst>
          <pc:docMk/>
          <pc:sldMk cId="3635798715" sldId="392"/>
        </pc:sldMkLst>
        <pc:graphicFrameChg chg="mod modGraphic">
          <ac:chgData name="Kelly Pierpoint" userId="3abd6744-e963-43b0-896c-084c3015026c" providerId="ADAL" clId="{2FD4C2C4-9543-44D3-8DCA-D64F1305766A}" dt="2019-01-03T16:23:51.037" v="237" actId="207"/>
          <ac:graphicFrameMkLst>
            <pc:docMk/>
            <pc:sldMk cId="3635798715" sldId="392"/>
            <ac:graphicFrameMk id="6" creationId="{F1234F0A-84BE-418B-8931-E03816D07038}"/>
          </ac:graphicFrameMkLst>
        </pc:graphicFrameChg>
      </pc:sldChg>
      <pc:sldChg chg="add">
        <pc:chgData name="Kelly Pierpoint" userId="3abd6744-e963-43b0-896c-084c3015026c" providerId="ADAL" clId="{2FD4C2C4-9543-44D3-8DCA-D64F1305766A}" dt="2019-01-03T16:23:43.528" v="233"/>
        <pc:sldMkLst>
          <pc:docMk/>
          <pc:sldMk cId="2687542269" sldId="393"/>
        </pc:sldMkLst>
      </pc:sldChg>
      <pc:sldChg chg="modSp add">
        <pc:chgData name="Kelly Pierpoint" userId="3abd6744-e963-43b0-896c-084c3015026c" providerId="ADAL" clId="{2FD4C2C4-9543-44D3-8DCA-D64F1305766A}" dt="2019-01-03T16:24:07.345" v="240" actId="122"/>
        <pc:sldMkLst>
          <pc:docMk/>
          <pc:sldMk cId="3957777102" sldId="394"/>
        </pc:sldMkLst>
        <pc:spChg chg="mod">
          <ac:chgData name="Kelly Pierpoint" userId="3abd6744-e963-43b0-896c-084c3015026c" providerId="ADAL" clId="{2FD4C2C4-9543-44D3-8DCA-D64F1305766A}" dt="2019-01-03T16:24:07.345" v="240" actId="122"/>
          <ac:spMkLst>
            <pc:docMk/>
            <pc:sldMk cId="3957777102" sldId="394"/>
            <ac:spMk id="14" creationId="{EE8819B9-EF63-476E-855F-E988492D3D4E}"/>
          </ac:spMkLst>
        </pc:spChg>
      </pc:sldChg>
      <pc:sldChg chg="modSp add">
        <pc:chgData name="Kelly Pierpoint" userId="3abd6744-e963-43b0-896c-084c3015026c" providerId="ADAL" clId="{2FD4C2C4-9543-44D3-8DCA-D64F1305766A}" dt="2019-01-03T16:33:18.321" v="334" actId="207"/>
        <pc:sldMkLst>
          <pc:docMk/>
          <pc:sldMk cId="3238766099" sldId="396"/>
        </pc:sldMkLst>
        <pc:spChg chg="mod">
          <ac:chgData name="Kelly Pierpoint" userId="3abd6744-e963-43b0-896c-084c3015026c" providerId="ADAL" clId="{2FD4C2C4-9543-44D3-8DCA-D64F1305766A}" dt="2019-01-03T16:33:18.321" v="334" actId="207"/>
          <ac:spMkLst>
            <pc:docMk/>
            <pc:sldMk cId="3238766099" sldId="396"/>
            <ac:spMk id="19" creationId="{5252A847-DE45-4FA3-A1F8-EEBEB845FF8E}"/>
          </ac:spMkLst>
        </pc:spChg>
      </pc:sldChg>
      <pc:sldChg chg="modSp add">
        <pc:chgData name="Kelly Pierpoint" userId="3abd6744-e963-43b0-896c-084c3015026c" providerId="ADAL" clId="{2FD4C2C4-9543-44D3-8DCA-D64F1305766A}" dt="2019-01-03T16:36:11.597" v="389" actId="6549"/>
        <pc:sldMkLst>
          <pc:docMk/>
          <pc:sldMk cId="3316889088" sldId="398"/>
        </pc:sldMkLst>
        <pc:spChg chg="mod">
          <ac:chgData name="Kelly Pierpoint" userId="3abd6744-e963-43b0-896c-084c3015026c" providerId="ADAL" clId="{2FD4C2C4-9543-44D3-8DCA-D64F1305766A}" dt="2019-01-03T16:36:11.597" v="389" actId="6549"/>
          <ac:spMkLst>
            <pc:docMk/>
            <pc:sldMk cId="3316889088" sldId="398"/>
            <ac:spMk id="19" creationId="{5252A847-DE45-4FA3-A1F8-EEBEB845FF8E}"/>
          </ac:spMkLst>
        </pc:spChg>
        <pc:grpChg chg="mod">
          <ac:chgData name="Kelly Pierpoint" userId="3abd6744-e963-43b0-896c-084c3015026c" providerId="ADAL" clId="{2FD4C2C4-9543-44D3-8DCA-D64F1305766A}" dt="2019-01-03T16:36:04.973" v="386" actId="1076"/>
          <ac:grpSpMkLst>
            <pc:docMk/>
            <pc:sldMk cId="3316889088" sldId="398"/>
            <ac:grpSpMk id="2" creationId="{10E1F1F7-907D-43F8-89EC-CF585B11ED05}"/>
          </ac:grpSpMkLst>
        </pc:grpChg>
        <pc:picChg chg="mod">
          <ac:chgData name="Kelly Pierpoint" userId="3abd6744-e963-43b0-896c-084c3015026c" providerId="ADAL" clId="{2FD4C2C4-9543-44D3-8DCA-D64F1305766A}" dt="2019-01-03T16:35:47.691" v="377" actId="14100"/>
          <ac:picMkLst>
            <pc:docMk/>
            <pc:sldMk cId="3316889088" sldId="398"/>
            <ac:picMk id="6" creationId="{B87359BB-9063-452C-8DF2-BB8FD13701F3}"/>
          </ac:picMkLst>
        </pc:picChg>
      </pc:sldChg>
      <pc:sldChg chg="modSp add">
        <pc:chgData name="Kelly Pierpoint" userId="3abd6744-e963-43b0-896c-084c3015026c" providerId="ADAL" clId="{2FD4C2C4-9543-44D3-8DCA-D64F1305766A}" dt="2019-01-03T16:37:58.030" v="455" actId="20577"/>
        <pc:sldMkLst>
          <pc:docMk/>
          <pc:sldMk cId="1056735581" sldId="400"/>
        </pc:sldMkLst>
        <pc:spChg chg="mod">
          <ac:chgData name="Kelly Pierpoint" userId="3abd6744-e963-43b0-896c-084c3015026c" providerId="ADAL" clId="{2FD4C2C4-9543-44D3-8DCA-D64F1305766A}" dt="2019-01-03T16:37:58.030" v="455" actId="20577"/>
          <ac:spMkLst>
            <pc:docMk/>
            <pc:sldMk cId="1056735581" sldId="400"/>
            <ac:spMk id="19" creationId="{5252A847-DE45-4FA3-A1F8-EEBEB845FF8E}"/>
          </ac:spMkLst>
        </pc:spChg>
      </pc:sldChg>
      <pc:sldChg chg="modSp add">
        <pc:chgData name="Kelly Pierpoint" userId="3abd6744-e963-43b0-896c-084c3015026c" providerId="ADAL" clId="{2FD4C2C4-9543-44D3-8DCA-D64F1305766A}" dt="2019-01-03T17:06:50.148" v="553" actId="14100"/>
        <pc:sldMkLst>
          <pc:docMk/>
          <pc:sldMk cId="2601192956" sldId="401"/>
        </pc:sldMkLst>
        <pc:spChg chg="mod">
          <ac:chgData name="Kelly Pierpoint" userId="3abd6744-e963-43b0-896c-084c3015026c" providerId="ADAL" clId="{2FD4C2C4-9543-44D3-8DCA-D64F1305766A}" dt="2019-01-03T17:06:02.796" v="528" actId="20577"/>
          <ac:spMkLst>
            <pc:docMk/>
            <pc:sldMk cId="2601192956" sldId="401"/>
            <ac:spMk id="4" creationId="{2F652DA1-A6D8-493D-875D-49FCA1CBFDC1}"/>
          </ac:spMkLst>
        </pc:spChg>
        <pc:picChg chg="mod">
          <ac:chgData name="Kelly Pierpoint" userId="3abd6744-e963-43b0-896c-084c3015026c" providerId="ADAL" clId="{2FD4C2C4-9543-44D3-8DCA-D64F1305766A}" dt="2019-01-03T17:06:50.148" v="553" actId="14100"/>
          <ac:picMkLst>
            <pc:docMk/>
            <pc:sldMk cId="2601192956" sldId="401"/>
            <ac:picMk id="32" creationId="{A0C28733-3B58-42D5-8E33-A518762BDC28}"/>
          </ac:picMkLst>
        </pc:picChg>
        <pc:picChg chg="mod">
          <ac:chgData name="Kelly Pierpoint" userId="3abd6744-e963-43b0-896c-084c3015026c" providerId="ADAL" clId="{2FD4C2C4-9543-44D3-8DCA-D64F1305766A}" dt="2019-01-03T17:06:46.599" v="552" actId="14100"/>
          <ac:picMkLst>
            <pc:docMk/>
            <pc:sldMk cId="2601192956" sldId="401"/>
            <ac:picMk id="37" creationId="{F7FF7A90-923E-4694-8F23-B5076A909550}"/>
          </ac:picMkLst>
        </pc:picChg>
      </pc:sldChg>
      <pc:sldMasterChg chg="delSldLayout">
        <pc:chgData name="Kelly Pierpoint" userId="3abd6744-e963-43b0-896c-084c3015026c" providerId="ADAL" clId="{2FD4C2C4-9543-44D3-8DCA-D64F1305766A}" dt="2019-01-03T16:37:53.653" v="454" actId="2696"/>
        <pc:sldMasterMkLst>
          <pc:docMk/>
          <pc:sldMasterMk cId="4252411403" sldId="2147483660"/>
        </pc:sldMasterMkLst>
      </pc:sldMasterChg>
    </pc:docChg>
  </pc:docChgLst>
  <pc:docChgLst>
    <pc:chgData name="Helen Woodhead" userId="a20b558725e10394" providerId="LiveId" clId="{06AC0F08-EC52-4A66-99E1-2D7170376288}"/>
    <pc:docChg chg="custSel addSld delSld modSld">
      <pc:chgData name="Helen Woodhead" userId="a20b558725e10394" providerId="LiveId" clId="{06AC0F08-EC52-4A66-99E1-2D7170376288}" dt="2020-02-14T11:37:53.964" v="94" actId="47"/>
      <pc:docMkLst>
        <pc:docMk/>
      </pc:docMkLst>
      <pc:sldChg chg="delSp modSp del">
        <pc:chgData name="Helen Woodhead" userId="a20b558725e10394" providerId="LiveId" clId="{06AC0F08-EC52-4A66-99E1-2D7170376288}" dt="2020-02-14T11:37:27.887" v="80" actId="47"/>
        <pc:sldMkLst>
          <pc:docMk/>
          <pc:sldMk cId="1237793821" sldId="412"/>
        </pc:sldMkLst>
        <pc:spChg chg="del">
          <ac:chgData name="Helen Woodhead" userId="a20b558725e10394" providerId="LiveId" clId="{06AC0F08-EC52-4A66-99E1-2D7170376288}" dt="2020-02-14T11:37:25.732" v="78" actId="21"/>
          <ac:spMkLst>
            <pc:docMk/>
            <pc:sldMk cId="1237793821" sldId="412"/>
            <ac:spMk id="14" creationId="{5E53472D-3DA7-40CC-9104-3945BB0600F0}"/>
          </ac:spMkLst>
        </pc:spChg>
        <pc:spChg chg="del">
          <ac:chgData name="Helen Woodhead" userId="a20b558725e10394" providerId="LiveId" clId="{06AC0F08-EC52-4A66-99E1-2D7170376288}" dt="2020-02-14T11:37:25.732" v="78" actId="21"/>
          <ac:spMkLst>
            <pc:docMk/>
            <pc:sldMk cId="1237793821" sldId="412"/>
            <ac:spMk id="15" creationId="{2B7867C1-2E7B-4171-80E7-24DE1FFC25B7}"/>
          </ac:spMkLst>
        </pc:spChg>
        <pc:spChg chg="del">
          <ac:chgData name="Helen Woodhead" userId="a20b558725e10394" providerId="LiveId" clId="{06AC0F08-EC52-4A66-99E1-2D7170376288}" dt="2020-02-14T11:37:25.732" v="78" actId="21"/>
          <ac:spMkLst>
            <pc:docMk/>
            <pc:sldMk cId="1237793821" sldId="412"/>
            <ac:spMk id="16" creationId="{762DF01C-0AF2-4014-87D2-172A49AB374D}"/>
          </ac:spMkLst>
        </pc:spChg>
        <pc:spChg chg="del mod">
          <ac:chgData name="Helen Woodhead" userId="a20b558725e10394" providerId="LiveId" clId="{06AC0F08-EC52-4A66-99E1-2D7170376288}" dt="2020-02-14T11:37:25.732" v="78" actId="21"/>
          <ac:spMkLst>
            <pc:docMk/>
            <pc:sldMk cId="1237793821" sldId="412"/>
            <ac:spMk id="19" creationId="{5252A847-DE45-4FA3-A1F8-EEBEB845FF8E}"/>
          </ac:spMkLst>
        </pc:spChg>
        <pc:spChg chg="del">
          <ac:chgData name="Helen Woodhead" userId="a20b558725e10394" providerId="LiveId" clId="{06AC0F08-EC52-4A66-99E1-2D7170376288}" dt="2020-02-14T11:37:25.732" v="78" actId="21"/>
          <ac:spMkLst>
            <pc:docMk/>
            <pc:sldMk cId="1237793821" sldId="412"/>
            <ac:spMk id="20" creationId="{6557623A-7EA2-44D5-BE05-FA25289CAD93}"/>
          </ac:spMkLst>
        </pc:spChg>
        <pc:spChg chg="del">
          <ac:chgData name="Helen Woodhead" userId="a20b558725e10394" providerId="LiveId" clId="{06AC0F08-EC52-4A66-99E1-2D7170376288}" dt="2020-02-14T11:37:25.732" v="78" actId="21"/>
          <ac:spMkLst>
            <pc:docMk/>
            <pc:sldMk cId="1237793821" sldId="412"/>
            <ac:spMk id="21" creationId="{24A9A6A0-B3E6-4624-8A26-F9759A9698B8}"/>
          </ac:spMkLst>
        </pc:spChg>
        <pc:spChg chg="del">
          <ac:chgData name="Helen Woodhead" userId="a20b558725e10394" providerId="LiveId" clId="{06AC0F08-EC52-4A66-99E1-2D7170376288}" dt="2020-02-14T11:37:25.732" v="78" actId="21"/>
          <ac:spMkLst>
            <pc:docMk/>
            <pc:sldMk cId="1237793821" sldId="412"/>
            <ac:spMk id="24" creationId="{A7FE70B8-0FAA-40D5-899D-76CB0405B9D0}"/>
          </ac:spMkLst>
        </pc:spChg>
        <pc:picChg chg="del">
          <ac:chgData name="Helen Woodhead" userId="a20b558725e10394" providerId="LiveId" clId="{06AC0F08-EC52-4A66-99E1-2D7170376288}" dt="2020-02-14T11:37:20.432" v="75" actId="478"/>
          <ac:picMkLst>
            <pc:docMk/>
            <pc:sldMk cId="1237793821" sldId="412"/>
            <ac:picMk id="2" creationId="{492FB310-8A6F-4838-95F3-1DEBA1C80D0E}"/>
          </ac:picMkLst>
        </pc:picChg>
        <pc:picChg chg="del">
          <ac:chgData name="Helen Woodhead" userId="a20b558725e10394" providerId="LiveId" clId="{06AC0F08-EC52-4A66-99E1-2D7170376288}" dt="2020-02-14T11:37:20.432" v="75" actId="478"/>
          <ac:picMkLst>
            <pc:docMk/>
            <pc:sldMk cId="1237793821" sldId="412"/>
            <ac:picMk id="3" creationId="{F3B46969-1A3F-405E-BFF9-82BABA709171}"/>
          </ac:picMkLst>
        </pc:picChg>
        <pc:picChg chg="del">
          <ac:chgData name="Helen Woodhead" userId="a20b558725e10394" providerId="LiveId" clId="{06AC0F08-EC52-4A66-99E1-2D7170376288}" dt="2020-02-14T11:37:20.432" v="75" actId="478"/>
          <ac:picMkLst>
            <pc:docMk/>
            <pc:sldMk cId="1237793821" sldId="412"/>
            <ac:picMk id="4" creationId="{B800E240-4EB7-4130-939B-9A023EEA5290}"/>
          </ac:picMkLst>
        </pc:picChg>
        <pc:picChg chg="del">
          <ac:chgData name="Helen Woodhead" userId="a20b558725e10394" providerId="LiveId" clId="{06AC0F08-EC52-4A66-99E1-2D7170376288}" dt="2020-02-14T11:37:20.432" v="75" actId="478"/>
          <ac:picMkLst>
            <pc:docMk/>
            <pc:sldMk cId="1237793821" sldId="412"/>
            <ac:picMk id="5" creationId="{050B9E6C-26B6-4E42-A341-A5D6D769D530}"/>
          </ac:picMkLst>
        </pc:picChg>
        <pc:picChg chg="del">
          <ac:chgData name="Helen Woodhead" userId="a20b558725e10394" providerId="LiveId" clId="{06AC0F08-EC52-4A66-99E1-2D7170376288}" dt="2020-02-14T11:37:20.432" v="75" actId="478"/>
          <ac:picMkLst>
            <pc:docMk/>
            <pc:sldMk cId="1237793821" sldId="412"/>
            <ac:picMk id="6" creationId="{D6BA4D81-E726-448A-A390-D3F75853E861}"/>
          </ac:picMkLst>
        </pc:picChg>
      </pc:sldChg>
      <pc:sldChg chg="modSp del">
        <pc:chgData name="Helen Woodhead" userId="a20b558725e10394" providerId="LiveId" clId="{06AC0F08-EC52-4A66-99E1-2D7170376288}" dt="2020-02-14T11:37:53.964" v="94" actId="47"/>
        <pc:sldMkLst>
          <pc:docMk/>
          <pc:sldMk cId="807494705" sldId="413"/>
        </pc:sldMkLst>
        <pc:spChg chg="mod">
          <ac:chgData name="Helen Woodhead" userId="a20b558725e10394" providerId="LiveId" clId="{06AC0F08-EC52-4A66-99E1-2D7170376288}" dt="2020-02-14T11:37:37.334" v="82" actId="21"/>
          <ac:spMkLst>
            <pc:docMk/>
            <pc:sldMk cId="807494705" sldId="413"/>
            <ac:spMk id="19" creationId="{5252A847-DE45-4FA3-A1F8-EEBEB845FF8E}"/>
          </ac:spMkLst>
        </pc:spChg>
      </pc:sldChg>
      <pc:sldChg chg="delSp modSp del">
        <pc:chgData name="Helen Woodhead" userId="a20b558725e10394" providerId="LiveId" clId="{06AC0F08-EC52-4A66-99E1-2D7170376288}" dt="2020-02-14T11:36:25.108" v="37" actId="47"/>
        <pc:sldMkLst>
          <pc:docMk/>
          <pc:sldMk cId="1963115872" sldId="420"/>
        </pc:sldMkLst>
        <pc:spChg chg="del mod">
          <ac:chgData name="Helen Woodhead" userId="a20b558725e10394" providerId="LiveId" clId="{06AC0F08-EC52-4A66-99E1-2D7170376288}" dt="2020-02-14T11:36:21.538" v="35" actId="21"/>
          <ac:spMkLst>
            <pc:docMk/>
            <pc:sldMk cId="1963115872" sldId="420"/>
            <ac:spMk id="19" creationId="{5252A847-DE45-4FA3-A1F8-EEBEB845FF8E}"/>
          </ac:spMkLst>
        </pc:spChg>
        <pc:picChg chg="del">
          <ac:chgData name="Helen Woodhead" userId="a20b558725e10394" providerId="LiveId" clId="{06AC0F08-EC52-4A66-99E1-2D7170376288}" dt="2020-02-14T11:36:10.379" v="32" actId="21"/>
          <ac:picMkLst>
            <pc:docMk/>
            <pc:sldMk cId="1963115872" sldId="420"/>
            <ac:picMk id="8" creationId="{D9426B6B-94AA-4D9B-BC63-8F0BC9ED5115}"/>
          </ac:picMkLst>
        </pc:picChg>
      </pc:sldChg>
      <pc:sldChg chg="del">
        <pc:chgData name="Helen Woodhead" userId="a20b558725e10394" providerId="LiveId" clId="{06AC0F08-EC52-4A66-99E1-2D7170376288}" dt="2020-02-14T11:36:45.039" v="43" actId="47"/>
        <pc:sldMkLst>
          <pc:docMk/>
          <pc:sldMk cId="1818502538" sldId="422"/>
        </pc:sldMkLst>
      </pc:sldChg>
      <pc:sldChg chg="addSp delSp modSp add">
        <pc:chgData name="Helen Woodhead" userId="a20b558725e10394" providerId="LiveId" clId="{06AC0F08-EC52-4A66-99E1-2D7170376288}" dt="2020-02-14T11:36:23.619" v="36"/>
        <pc:sldMkLst>
          <pc:docMk/>
          <pc:sldMk cId="823805758" sldId="423"/>
        </pc:sldMkLst>
        <pc:spChg chg="del mod">
          <ac:chgData name="Helen Woodhead" userId="a20b558725e10394" providerId="LiveId" clId="{06AC0F08-EC52-4A66-99E1-2D7170376288}" dt="2020-02-14T11:35:54.814" v="28" actId="478"/>
          <ac:spMkLst>
            <pc:docMk/>
            <pc:sldMk cId="823805758" sldId="423"/>
            <ac:spMk id="19" creationId="{5252A847-DE45-4FA3-A1F8-EEBEB845FF8E}"/>
          </ac:spMkLst>
        </pc:spChg>
        <pc:spChg chg="add">
          <ac:chgData name="Helen Woodhead" userId="a20b558725e10394" providerId="LiveId" clId="{06AC0F08-EC52-4A66-99E1-2D7170376288}" dt="2020-02-14T11:36:23.619" v="36"/>
          <ac:spMkLst>
            <pc:docMk/>
            <pc:sldMk cId="823805758" sldId="423"/>
            <ac:spMk id="29" creationId="{D927451A-56D8-48D7-BF34-50FB9789F874}"/>
          </ac:spMkLst>
        </pc:spChg>
        <pc:graphicFrameChg chg="del">
          <ac:chgData name="Helen Woodhead" userId="a20b558725e10394" providerId="LiveId" clId="{06AC0F08-EC52-4A66-99E1-2D7170376288}" dt="2020-02-14T11:35:54.814" v="28" actId="478"/>
          <ac:graphicFrameMkLst>
            <pc:docMk/>
            <pc:sldMk cId="823805758" sldId="423"/>
            <ac:graphicFrameMk id="21" creationId="{DFF222BA-F2AA-41C1-AA44-9FA3010F15F0}"/>
          </ac:graphicFrameMkLst>
        </pc:graphicFrameChg>
        <pc:graphicFrameChg chg="del">
          <ac:chgData name="Helen Woodhead" userId="a20b558725e10394" providerId="LiveId" clId="{06AC0F08-EC52-4A66-99E1-2D7170376288}" dt="2020-02-14T11:35:54.814" v="28" actId="478"/>
          <ac:graphicFrameMkLst>
            <pc:docMk/>
            <pc:sldMk cId="823805758" sldId="423"/>
            <ac:graphicFrameMk id="23" creationId="{CE07D4B0-A531-4A49-BB0F-8459AF93B811}"/>
          </ac:graphicFrameMkLst>
        </pc:graphicFrameChg>
        <pc:graphicFrameChg chg="del">
          <ac:chgData name="Helen Woodhead" userId="a20b558725e10394" providerId="LiveId" clId="{06AC0F08-EC52-4A66-99E1-2D7170376288}" dt="2020-02-14T11:35:54.814" v="28" actId="478"/>
          <ac:graphicFrameMkLst>
            <pc:docMk/>
            <pc:sldMk cId="823805758" sldId="423"/>
            <ac:graphicFrameMk id="25" creationId="{3DC9457C-8FE1-489C-8CEE-FB1D03F47A0E}"/>
          </ac:graphicFrameMkLst>
        </pc:graphicFrameChg>
        <pc:picChg chg="add del mod">
          <ac:chgData name="Helen Woodhead" userId="a20b558725e10394" providerId="LiveId" clId="{06AC0F08-EC52-4A66-99E1-2D7170376288}" dt="2020-02-14T11:35:51.622" v="27" actId="21"/>
          <ac:picMkLst>
            <pc:docMk/>
            <pc:sldMk cId="823805758" sldId="423"/>
            <ac:picMk id="2" creationId="{328D41A2-7DE5-4A7E-8999-F931B017AE93}"/>
          </ac:picMkLst>
        </pc:picChg>
        <pc:picChg chg="add">
          <ac:chgData name="Helen Woodhead" userId="a20b558725e10394" providerId="LiveId" clId="{06AC0F08-EC52-4A66-99E1-2D7170376288}" dt="2020-02-14T11:35:55.234" v="29"/>
          <ac:picMkLst>
            <pc:docMk/>
            <pc:sldMk cId="823805758" sldId="423"/>
            <ac:picMk id="16" creationId="{E6BABEB6-632A-4CEA-94DA-999D5EBF84C0}"/>
          </ac:picMkLst>
        </pc:picChg>
        <pc:picChg chg="add del">
          <ac:chgData name="Helen Woodhead" userId="a20b558725e10394" providerId="LiveId" clId="{06AC0F08-EC52-4A66-99E1-2D7170376288}" dt="2020-02-14T11:36:16.785" v="34"/>
          <ac:picMkLst>
            <pc:docMk/>
            <pc:sldMk cId="823805758" sldId="423"/>
            <ac:picMk id="17" creationId="{5496F8E9-624E-4C5B-9B64-A54E4CCE0D00}"/>
          </ac:picMkLst>
        </pc:picChg>
        <pc:picChg chg="del">
          <ac:chgData name="Helen Woodhead" userId="a20b558725e10394" providerId="LiveId" clId="{06AC0F08-EC52-4A66-99E1-2D7170376288}" dt="2020-02-14T11:35:54.814" v="28" actId="478"/>
          <ac:picMkLst>
            <pc:docMk/>
            <pc:sldMk cId="823805758" sldId="423"/>
            <ac:picMk id="20" creationId="{649C210D-1F03-4D9A-A4D4-FDBECE23CEE5}"/>
          </ac:picMkLst>
        </pc:picChg>
        <pc:picChg chg="del">
          <ac:chgData name="Helen Woodhead" userId="a20b558725e10394" providerId="LiveId" clId="{06AC0F08-EC52-4A66-99E1-2D7170376288}" dt="2020-02-14T11:35:54.814" v="28" actId="478"/>
          <ac:picMkLst>
            <pc:docMk/>
            <pc:sldMk cId="823805758" sldId="423"/>
            <ac:picMk id="22" creationId="{9CEE22F8-A537-4C85-BFC2-3E94793EF97A}"/>
          </ac:picMkLst>
        </pc:picChg>
        <pc:picChg chg="del">
          <ac:chgData name="Helen Woodhead" userId="a20b558725e10394" providerId="LiveId" clId="{06AC0F08-EC52-4A66-99E1-2D7170376288}" dt="2020-02-14T11:35:54.814" v="28" actId="478"/>
          <ac:picMkLst>
            <pc:docMk/>
            <pc:sldMk cId="823805758" sldId="423"/>
            <ac:picMk id="24" creationId="{E603AEF5-7C1E-4A1A-8CC3-68CA16A53B93}"/>
          </ac:picMkLst>
        </pc:picChg>
        <pc:picChg chg="del">
          <ac:chgData name="Helen Woodhead" userId="a20b558725e10394" providerId="LiveId" clId="{06AC0F08-EC52-4A66-99E1-2D7170376288}" dt="2020-02-14T11:35:54.814" v="28" actId="478"/>
          <ac:picMkLst>
            <pc:docMk/>
            <pc:sldMk cId="823805758" sldId="423"/>
            <ac:picMk id="26" creationId="{47930239-31F6-481D-ABCB-EA95331AAFBB}"/>
          </ac:picMkLst>
        </pc:picChg>
        <pc:picChg chg="del">
          <ac:chgData name="Helen Woodhead" userId="a20b558725e10394" providerId="LiveId" clId="{06AC0F08-EC52-4A66-99E1-2D7170376288}" dt="2020-02-14T11:35:54.814" v="28" actId="478"/>
          <ac:picMkLst>
            <pc:docMk/>
            <pc:sldMk cId="823805758" sldId="423"/>
            <ac:picMk id="27" creationId="{22177F44-B413-4791-9C4F-9694D619810B}"/>
          </ac:picMkLst>
        </pc:picChg>
        <pc:picChg chg="del">
          <ac:chgData name="Helen Woodhead" userId="a20b558725e10394" providerId="LiveId" clId="{06AC0F08-EC52-4A66-99E1-2D7170376288}" dt="2020-02-14T11:35:54.814" v="28" actId="478"/>
          <ac:picMkLst>
            <pc:docMk/>
            <pc:sldMk cId="823805758" sldId="423"/>
            <ac:picMk id="28" creationId="{9DE25CDC-DA80-4DE2-B302-059C8054FE78}"/>
          </ac:picMkLst>
        </pc:picChg>
      </pc:sldChg>
      <pc:sldChg chg="modSp add">
        <pc:chgData name="Helen Woodhead" userId="a20b558725e10394" providerId="LiveId" clId="{06AC0F08-EC52-4A66-99E1-2D7170376288}" dt="2020-02-14T11:36:43.215" v="42" actId="20577"/>
        <pc:sldMkLst>
          <pc:docMk/>
          <pc:sldMk cId="1788914642" sldId="424"/>
        </pc:sldMkLst>
        <pc:spChg chg="mod">
          <ac:chgData name="Helen Woodhead" userId="a20b558725e10394" providerId="LiveId" clId="{06AC0F08-EC52-4A66-99E1-2D7170376288}" dt="2020-02-14T11:36:43.215" v="42" actId="20577"/>
          <ac:spMkLst>
            <pc:docMk/>
            <pc:sldMk cId="1788914642" sldId="424"/>
            <ac:spMk id="29" creationId="{D927451A-56D8-48D7-BF34-50FB9789F874}"/>
          </ac:spMkLst>
        </pc:spChg>
      </pc:sldChg>
      <pc:sldChg chg="addSp delSp modSp add">
        <pc:chgData name="Helen Woodhead" userId="a20b558725e10394" providerId="LiveId" clId="{06AC0F08-EC52-4A66-99E1-2D7170376288}" dt="2020-02-14T11:37:26.947" v="79"/>
        <pc:sldMkLst>
          <pc:docMk/>
          <pc:sldMk cId="13200992" sldId="425"/>
        </pc:sldMkLst>
        <pc:spChg chg="del">
          <ac:chgData name="Helen Woodhead" userId="a20b558725e10394" providerId="LiveId" clId="{06AC0F08-EC52-4A66-99E1-2D7170376288}" dt="2020-02-14T11:36:58.846" v="45" actId="478"/>
          <ac:spMkLst>
            <pc:docMk/>
            <pc:sldMk cId="13200992" sldId="425"/>
            <ac:spMk id="14" creationId="{5E53472D-3DA7-40CC-9104-3945BB0600F0}"/>
          </ac:spMkLst>
        </pc:spChg>
        <pc:spChg chg="del">
          <ac:chgData name="Helen Woodhead" userId="a20b558725e10394" providerId="LiveId" clId="{06AC0F08-EC52-4A66-99E1-2D7170376288}" dt="2020-02-14T11:36:58.846" v="45" actId="478"/>
          <ac:spMkLst>
            <pc:docMk/>
            <pc:sldMk cId="13200992" sldId="425"/>
            <ac:spMk id="15" creationId="{2B7867C1-2E7B-4171-80E7-24DE1FFC25B7}"/>
          </ac:spMkLst>
        </pc:spChg>
        <pc:spChg chg="del">
          <ac:chgData name="Helen Woodhead" userId="a20b558725e10394" providerId="LiveId" clId="{06AC0F08-EC52-4A66-99E1-2D7170376288}" dt="2020-02-14T11:36:58.846" v="45" actId="478"/>
          <ac:spMkLst>
            <pc:docMk/>
            <pc:sldMk cId="13200992" sldId="425"/>
            <ac:spMk id="16" creationId="{762DF01C-0AF2-4014-87D2-172A49AB374D}"/>
          </ac:spMkLst>
        </pc:spChg>
        <pc:spChg chg="del mod">
          <ac:chgData name="Helen Woodhead" userId="a20b558725e10394" providerId="LiveId" clId="{06AC0F08-EC52-4A66-99E1-2D7170376288}" dt="2020-02-14T11:37:15.434" v="73" actId="478"/>
          <ac:spMkLst>
            <pc:docMk/>
            <pc:sldMk cId="13200992" sldId="425"/>
            <ac:spMk id="19" creationId="{5252A847-DE45-4FA3-A1F8-EEBEB845FF8E}"/>
          </ac:spMkLst>
        </pc:spChg>
        <pc:spChg chg="del">
          <ac:chgData name="Helen Woodhead" userId="a20b558725e10394" providerId="LiveId" clId="{06AC0F08-EC52-4A66-99E1-2D7170376288}" dt="2020-02-14T11:36:58.846" v="45" actId="478"/>
          <ac:spMkLst>
            <pc:docMk/>
            <pc:sldMk cId="13200992" sldId="425"/>
            <ac:spMk id="20" creationId="{6557623A-7EA2-44D5-BE05-FA25289CAD93}"/>
          </ac:spMkLst>
        </pc:spChg>
        <pc:spChg chg="del">
          <ac:chgData name="Helen Woodhead" userId="a20b558725e10394" providerId="LiveId" clId="{06AC0F08-EC52-4A66-99E1-2D7170376288}" dt="2020-02-14T11:36:58.846" v="45" actId="478"/>
          <ac:spMkLst>
            <pc:docMk/>
            <pc:sldMk cId="13200992" sldId="425"/>
            <ac:spMk id="21" creationId="{24A9A6A0-B3E6-4624-8A26-F9759A9698B8}"/>
          </ac:spMkLst>
        </pc:spChg>
        <pc:spChg chg="add">
          <ac:chgData name="Helen Woodhead" userId="a20b558725e10394" providerId="LiveId" clId="{06AC0F08-EC52-4A66-99E1-2D7170376288}" dt="2020-02-14T11:37:26.947" v="79"/>
          <ac:spMkLst>
            <pc:docMk/>
            <pc:sldMk cId="13200992" sldId="425"/>
            <ac:spMk id="23" creationId="{DC64F278-73BD-4306-8D47-58D3DE96F842}"/>
          </ac:spMkLst>
        </pc:spChg>
        <pc:spChg chg="del">
          <ac:chgData name="Helen Woodhead" userId="a20b558725e10394" providerId="LiveId" clId="{06AC0F08-EC52-4A66-99E1-2D7170376288}" dt="2020-02-14T11:36:58.846" v="45" actId="478"/>
          <ac:spMkLst>
            <pc:docMk/>
            <pc:sldMk cId="13200992" sldId="425"/>
            <ac:spMk id="24" creationId="{A7FE70B8-0FAA-40D5-899D-76CB0405B9D0}"/>
          </ac:spMkLst>
        </pc:spChg>
        <pc:spChg chg="add">
          <ac:chgData name="Helen Woodhead" userId="a20b558725e10394" providerId="LiveId" clId="{06AC0F08-EC52-4A66-99E1-2D7170376288}" dt="2020-02-14T11:37:26.947" v="79"/>
          <ac:spMkLst>
            <pc:docMk/>
            <pc:sldMk cId="13200992" sldId="425"/>
            <ac:spMk id="25" creationId="{0839E911-955B-4FB5-BCCE-12E4A7A0AFEA}"/>
          </ac:spMkLst>
        </pc:spChg>
        <pc:spChg chg="add">
          <ac:chgData name="Helen Woodhead" userId="a20b558725e10394" providerId="LiveId" clId="{06AC0F08-EC52-4A66-99E1-2D7170376288}" dt="2020-02-14T11:37:26.947" v="79"/>
          <ac:spMkLst>
            <pc:docMk/>
            <pc:sldMk cId="13200992" sldId="425"/>
            <ac:spMk id="26" creationId="{835275D9-36C9-4216-9B46-6E52BE3A87F8}"/>
          </ac:spMkLst>
        </pc:spChg>
        <pc:spChg chg="add">
          <ac:chgData name="Helen Woodhead" userId="a20b558725e10394" providerId="LiveId" clId="{06AC0F08-EC52-4A66-99E1-2D7170376288}" dt="2020-02-14T11:37:26.947" v="79"/>
          <ac:spMkLst>
            <pc:docMk/>
            <pc:sldMk cId="13200992" sldId="425"/>
            <ac:spMk id="27" creationId="{ADB2D59C-FC2B-43D2-BC71-2436399651A8}"/>
          </ac:spMkLst>
        </pc:spChg>
        <pc:spChg chg="add">
          <ac:chgData name="Helen Woodhead" userId="a20b558725e10394" providerId="LiveId" clId="{06AC0F08-EC52-4A66-99E1-2D7170376288}" dt="2020-02-14T11:37:26.947" v="79"/>
          <ac:spMkLst>
            <pc:docMk/>
            <pc:sldMk cId="13200992" sldId="425"/>
            <ac:spMk id="28" creationId="{A44C5FCF-4B43-417F-8A67-85059F89AAE7}"/>
          </ac:spMkLst>
        </pc:spChg>
        <pc:spChg chg="add">
          <ac:chgData name="Helen Woodhead" userId="a20b558725e10394" providerId="LiveId" clId="{06AC0F08-EC52-4A66-99E1-2D7170376288}" dt="2020-02-14T11:37:26.947" v="79"/>
          <ac:spMkLst>
            <pc:docMk/>
            <pc:sldMk cId="13200992" sldId="425"/>
            <ac:spMk id="29" creationId="{595FF053-A38D-4B21-BC4C-8347D5BE1BF7}"/>
          </ac:spMkLst>
        </pc:spChg>
        <pc:spChg chg="add">
          <ac:chgData name="Helen Woodhead" userId="a20b558725e10394" providerId="LiveId" clId="{06AC0F08-EC52-4A66-99E1-2D7170376288}" dt="2020-02-14T11:37:26.947" v="79"/>
          <ac:spMkLst>
            <pc:docMk/>
            <pc:sldMk cId="13200992" sldId="425"/>
            <ac:spMk id="30" creationId="{8208E520-0C9B-443C-95CA-7F03E6687282}"/>
          </ac:spMkLst>
        </pc:spChg>
        <pc:picChg chg="del">
          <ac:chgData name="Helen Woodhead" userId="a20b558725e10394" providerId="LiveId" clId="{06AC0F08-EC52-4A66-99E1-2D7170376288}" dt="2020-02-14T11:37:15.434" v="73" actId="478"/>
          <ac:picMkLst>
            <pc:docMk/>
            <pc:sldMk cId="13200992" sldId="425"/>
            <ac:picMk id="2" creationId="{492FB310-8A6F-4838-95F3-1DEBA1C80D0E}"/>
          </ac:picMkLst>
        </pc:picChg>
        <pc:picChg chg="del">
          <ac:chgData name="Helen Woodhead" userId="a20b558725e10394" providerId="LiveId" clId="{06AC0F08-EC52-4A66-99E1-2D7170376288}" dt="2020-02-14T11:37:15.434" v="73" actId="478"/>
          <ac:picMkLst>
            <pc:docMk/>
            <pc:sldMk cId="13200992" sldId="425"/>
            <ac:picMk id="3" creationId="{F3B46969-1A3F-405E-BFF9-82BABA709171}"/>
          </ac:picMkLst>
        </pc:picChg>
        <pc:picChg chg="del">
          <ac:chgData name="Helen Woodhead" userId="a20b558725e10394" providerId="LiveId" clId="{06AC0F08-EC52-4A66-99E1-2D7170376288}" dt="2020-02-14T11:37:15.434" v="73" actId="478"/>
          <ac:picMkLst>
            <pc:docMk/>
            <pc:sldMk cId="13200992" sldId="425"/>
            <ac:picMk id="4" creationId="{B800E240-4EB7-4130-939B-9A023EEA5290}"/>
          </ac:picMkLst>
        </pc:picChg>
        <pc:picChg chg="del">
          <ac:chgData name="Helen Woodhead" userId="a20b558725e10394" providerId="LiveId" clId="{06AC0F08-EC52-4A66-99E1-2D7170376288}" dt="2020-02-14T11:37:15.434" v="73" actId="478"/>
          <ac:picMkLst>
            <pc:docMk/>
            <pc:sldMk cId="13200992" sldId="425"/>
            <ac:picMk id="5" creationId="{050B9E6C-26B6-4E42-A341-A5D6D769D530}"/>
          </ac:picMkLst>
        </pc:picChg>
        <pc:picChg chg="del">
          <ac:chgData name="Helen Woodhead" userId="a20b558725e10394" providerId="LiveId" clId="{06AC0F08-EC52-4A66-99E1-2D7170376288}" dt="2020-02-14T11:37:15.434" v="73" actId="478"/>
          <ac:picMkLst>
            <pc:docMk/>
            <pc:sldMk cId="13200992" sldId="425"/>
            <ac:picMk id="6" creationId="{D6BA4D81-E726-448A-A390-D3F75853E861}"/>
          </ac:picMkLst>
        </pc:picChg>
        <pc:picChg chg="add del mod">
          <ac:chgData name="Helen Woodhead" userId="a20b558725e10394" providerId="LiveId" clId="{06AC0F08-EC52-4A66-99E1-2D7170376288}" dt="2020-02-14T11:37:12.680" v="72" actId="21"/>
          <ac:picMkLst>
            <pc:docMk/>
            <pc:sldMk cId="13200992" sldId="425"/>
            <ac:picMk id="9" creationId="{7C250CDF-7442-4AFC-903D-0A7744E8140C}"/>
          </ac:picMkLst>
        </pc:picChg>
        <pc:picChg chg="add">
          <ac:chgData name="Helen Woodhead" userId="a20b558725e10394" providerId="LiveId" clId="{06AC0F08-EC52-4A66-99E1-2D7170376288}" dt="2020-02-14T11:37:15.820" v="74"/>
          <ac:picMkLst>
            <pc:docMk/>
            <pc:sldMk cId="13200992" sldId="425"/>
            <ac:picMk id="22" creationId="{2CE2AC3C-47E2-4F0B-A338-DAC7D26DD9A3}"/>
          </ac:picMkLst>
        </pc:picChg>
      </pc:sldChg>
      <pc:sldChg chg="modSp add">
        <pc:chgData name="Helen Woodhead" userId="a20b558725e10394" providerId="LiveId" clId="{06AC0F08-EC52-4A66-99E1-2D7170376288}" dt="2020-02-14T11:37:49.677" v="93" actId="20577"/>
        <pc:sldMkLst>
          <pc:docMk/>
          <pc:sldMk cId="1491862722" sldId="426"/>
        </pc:sldMkLst>
        <pc:spChg chg="mod">
          <ac:chgData name="Helen Woodhead" userId="a20b558725e10394" providerId="LiveId" clId="{06AC0F08-EC52-4A66-99E1-2D7170376288}" dt="2020-02-14T11:37:49.677" v="93" actId="20577"/>
          <ac:spMkLst>
            <pc:docMk/>
            <pc:sldMk cId="1491862722" sldId="426"/>
            <ac:spMk id="23" creationId="{DC64F278-73BD-4306-8D47-58D3DE96F842}"/>
          </ac:spMkLst>
        </pc:sp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addSp delSp modSp">
        <pc:chgData name="Theresa Hodgson" userId="213b339f-9e68-4d61-b6e1-9aa385d3ff46" providerId="ADAL" clId="{CEDF6EAB-48B3-4E8B-B988-15571ECC3495}" dt="2018-11-12T09:50:49.527" v="1641" actId="478"/>
        <pc:sldMkLst>
          <pc:docMk/>
          <pc:sldMk cId="636014570" sldId="314"/>
        </pc:sldMkLst>
        <pc:spChg chg="mod">
          <ac:chgData name="Theresa Hodgson" userId="213b339f-9e68-4d61-b6e1-9aa385d3ff46" providerId="ADAL" clId="{CEDF6EAB-48B3-4E8B-B988-15571ECC3495}" dt="2018-11-09T10:46:37.792" v="76" actId="313"/>
          <ac:spMkLst>
            <pc:docMk/>
            <pc:sldMk cId="636014570" sldId="314"/>
            <ac:spMk id="7" creationId="{84B107DC-B90C-4A45-B422-BA8DE29C2552}"/>
          </ac:spMkLst>
        </pc:spChg>
        <pc:spChg chg="mod">
          <ac:chgData name="Theresa Hodgson" userId="213b339f-9e68-4d61-b6e1-9aa385d3ff46" providerId="ADAL" clId="{CEDF6EAB-48B3-4E8B-B988-15571ECC3495}" dt="2018-11-12T09:50:39.690" v="1637" actId="20577"/>
          <ac:spMkLst>
            <pc:docMk/>
            <pc:sldMk cId="636014570" sldId="314"/>
            <ac:spMk id="19" creationId="{5252A847-DE45-4FA3-A1F8-EEBEB845FF8E}"/>
          </ac:spMkLst>
        </pc:spChg>
        <pc:grpChg chg="add del mod">
          <ac:chgData name="Theresa Hodgson" userId="213b339f-9e68-4d61-b6e1-9aa385d3ff46" providerId="ADAL" clId="{CEDF6EAB-48B3-4E8B-B988-15571ECC3495}" dt="2018-11-12T09:50:49.527" v="1641" actId="478"/>
          <ac:grpSpMkLst>
            <pc:docMk/>
            <pc:sldMk cId="636014570" sldId="314"/>
            <ac:grpSpMk id="12" creationId="{FE902FB6-3A47-41D6-B303-DE3D611642DB}"/>
          </ac:grpSpMkLst>
        </pc:grpChg>
        <pc:graphicFrameChg chg="add del mod">
          <ac:chgData name="Theresa Hodgson" userId="213b339f-9e68-4d61-b6e1-9aa385d3ff46" providerId="ADAL" clId="{CEDF6EAB-48B3-4E8B-B988-15571ECC3495}" dt="2018-11-09T14:38:09.757" v="913"/>
          <ac:graphicFrameMkLst>
            <pc:docMk/>
            <pc:sldMk cId="636014570" sldId="314"/>
            <ac:graphicFrameMk id="6" creationId="{6F19B433-92C4-48A6-B9B0-3CC44A873528}"/>
          </ac:graphicFrameMkLst>
        </pc:graphicFrameChg>
        <pc:graphicFrameChg chg="add del mod">
          <ac:chgData name="Theresa Hodgson" userId="213b339f-9e68-4d61-b6e1-9aa385d3ff46" providerId="ADAL" clId="{CEDF6EAB-48B3-4E8B-B988-15571ECC3495}" dt="2018-11-09T14:38:09.757" v="913"/>
          <ac:graphicFrameMkLst>
            <pc:docMk/>
            <pc:sldMk cId="636014570" sldId="314"/>
            <ac:graphicFrameMk id="9" creationId="{564D615C-C94A-4BD8-AC1A-76FD8009FC18}"/>
          </ac:graphicFrameMkLst>
        </pc:graphicFrameChg>
        <pc:graphicFrameChg chg="add del mod modGraphic">
          <ac:chgData name="Theresa Hodgson" userId="213b339f-9e68-4d61-b6e1-9aa385d3ff46" providerId="ADAL" clId="{CEDF6EAB-48B3-4E8B-B988-15571ECC3495}" dt="2018-11-09T15:11:19.253" v="1209" actId="478"/>
          <ac:graphicFrameMkLst>
            <pc:docMk/>
            <pc:sldMk cId="636014570" sldId="314"/>
            <ac:graphicFrameMk id="10" creationId="{9F100268-57A1-41E4-9633-0AA5D9BED606}"/>
          </ac:graphicFrameMkLst>
        </pc:graphicFrameChg>
        <pc:graphicFrameChg chg="add del mod modGraphic">
          <ac:chgData name="Theresa Hodgson" userId="213b339f-9e68-4d61-b6e1-9aa385d3ff46" providerId="ADAL" clId="{CEDF6EAB-48B3-4E8B-B988-15571ECC3495}" dt="2018-11-12T09:50:47.522" v="1640" actId="478"/>
          <ac:graphicFrameMkLst>
            <pc:docMk/>
            <pc:sldMk cId="636014570" sldId="314"/>
            <ac:graphicFrameMk id="11" creationId="{28C302ED-874F-4694-B213-996C1949D707}"/>
          </ac:graphicFrameMkLst>
        </pc:graphicFrameChg>
        <pc:graphicFrameChg chg="add del mod modGraphic">
          <ac:chgData name="Theresa Hodgson" userId="213b339f-9e68-4d61-b6e1-9aa385d3ff46" providerId="ADAL" clId="{CEDF6EAB-48B3-4E8B-B988-15571ECC3495}" dt="2018-11-12T09:50:45.381" v="1639" actId="478"/>
          <ac:graphicFrameMkLst>
            <pc:docMk/>
            <pc:sldMk cId="636014570" sldId="314"/>
            <ac:graphicFrameMk id="17" creationId="{54B0CF32-C419-4047-8B48-814048F1CC35}"/>
          </ac:graphicFrameMkLst>
        </pc:graphicFrame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Ashleigh Sobol" userId="8430f2a2-602f-4dde-a79b-412efd9dd8bf" providerId="ADAL" clId="{314E36DF-02F4-4957-B175-8AD4C9F6E04E}"/>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6:53.861" v="29" actId="115"/>
        <pc:sldMkLst>
          <pc:docMk/>
          <pc:sldMk cId="636014570" sldId="314"/>
        </pc:sldMkLst>
        <pc:spChg chg="mod">
          <ac:chgData name="Ashleigh Sobol" userId="8430f2a2-602f-4dde-a79b-412efd9dd8bf" providerId="ADAL" clId="{4E762FB4-02C7-4155-A12A-4ED79F828FBE}" dt="2018-11-23T10:59:56.704" v="4"/>
          <ac:spMkLst>
            <pc:docMk/>
            <pc:sldMk cId="636014570" sldId="314"/>
            <ac:spMk id="7" creationId="{84B107DC-B90C-4A45-B422-BA8DE29C2552}"/>
          </ac:spMkLst>
        </pc:spChg>
        <pc:spChg chg="mod">
          <ac:chgData name="Ashleigh Sobol" userId="8430f2a2-602f-4dde-a79b-412efd9dd8bf" providerId="ADAL" clId="{4E762FB4-02C7-4155-A12A-4ED79F828FBE}" dt="2018-11-23T11:06:53.861" v="29" actId="115"/>
          <ac:spMkLst>
            <pc:docMk/>
            <pc:sldMk cId="636014570" sldId="314"/>
            <ac:spMk id="19" creationId="{5252A847-DE45-4FA3-A1F8-EEBEB845FF8E}"/>
          </ac:spMkLst>
        </pc:spChg>
      </pc:sldChg>
      <pc:sldChg chg="modSp">
        <pc:chgData name="Ashleigh Sobol" userId="8430f2a2-602f-4dde-a79b-412efd9dd8bf" providerId="ADAL" clId="{4E762FB4-02C7-4155-A12A-4ED79F828FBE}" dt="2018-11-23T11:06:46.416" v="27" actId="115"/>
        <pc:sldMkLst>
          <pc:docMk/>
          <pc:sldMk cId="1071900124" sldId="355"/>
        </pc:sldMkLst>
        <pc:spChg chg="mod">
          <ac:chgData name="Ashleigh Sobol" userId="8430f2a2-602f-4dde-a79b-412efd9dd8bf" providerId="ADAL" clId="{4E762FB4-02C7-4155-A12A-4ED79F828FBE}" dt="2018-11-23T10:59:56.704" v="4"/>
          <ac:spMkLst>
            <pc:docMk/>
            <pc:sldMk cId="1071900124" sldId="355"/>
            <ac:spMk id="7" creationId="{F2267ACB-233E-41BC-B01B-8F3DC45483E4}"/>
          </ac:spMkLst>
        </pc:spChg>
        <pc:spChg chg="mod">
          <ac:chgData name="Ashleigh Sobol" userId="8430f2a2-602f-4dde-a79b-412efd9dd8bf" providerId="ADAL" clId="{4E762FB4-02C7-4155-A12A-4ED79F828FBE}" dt="2018-11-23T11:06:46.416" v="27" actId="115"/>
          <ac:spMkLst>
            <pc:docMk/>
            <pc:sldMk cId="1071900124" sldId="355"/>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sldChg chg="modSp add ord">
        <pc:chgData name="Ashleigh Sobol" userId="8430f2a2-602f-4dde-a79b-412efd9dd8bf" providerId="ADAL" clId="{4E762FB4-02C7-4155-A12A-4ED79F828FBE}" dt="2018-11-23T10:59:56.704" v="4"/>
        <pc:sldMkLst>
          <pc:docMk/>
          <pc:sldMk cId="332354265" sldId="366"/>
        </pc:sldMkLst>
        <pc:spChg chg="mod">
          <ac:chgData name="Ashleigh Sobol" userId="8430f2a2-602f-4dde-a79b-412efd9dd8bf" providerId="ADAL" clId="{4E762FB4-02C7-4155-A12A-4ED79F828FBE}" dt="2018-11-23T10:59:56.704" v="4"/>
          <ac:spMkLst>
            <pc:docMk/>
            <pc:sldMk cId="332354265" sldId="366"/>
            <ac:spMk id="7" creationId="{9C98043F-F327-469C-AFFD-8AE7F5773C62}"/>
          </ac:spMkLst>
        </pc:spChg>
      </pc:sldChg>
    </pc:docChg>
  </pc:docChgLst>
  <pc:docChgLst>
    <pc:chgData name="Ashleigh Sobol" userId="8430f2a2-602f-4dde-a79b-412efd9dd8bf" providerId="ADAL" clId="{A204DDAC-AA7C-4679-9F40-91028CD5C38E}"/>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docChg>
  </pc:docChgLst>
  <pc:docChgLst>
    <pc:chgData name="Theresa Hodgson" userId="213b339f-9e68-4d61-b6e1-9aa385d3ff46" providerId="ADAL" clId="{346ECA1E-85B0-472B-B731-B9B7BA31A782}"/>
    <pc:docChg chg="undo custSel addSld delSld modSld">
      <pc:chgData name="Theresa Hodgson" userId="213b339f-9e68-4d61-b6e1-9aa385d3ff46" providerId="ADAL" clId="{346ECA1E-85B0-472B-B731-B9B7BA31A782}" dt="2020-02-13T14:04:42.749" v="1292" actId="20577"/>
      <pc:docMkLst>
        <pc:docMk/>
      </pc:docMkLst>
      <pc:sldChg chg="addSp delSp modSp del mod">
        <pc:chgData name="Theresa Hodgson" userId="213b339f-9e68-4d61-b6e1-9aa385d3ff46" providerId="ADAL" clId="{346ECA1E-85B0-472B-B731-B9B7BA31A782}" dt="2020-02-13T09:25:36.079" v="835" actId="47"/>
        <pc:sldMkLst>
          <pc:docMk/>
          <pc:sldMk cId="636014570" sldId="314"/>
        </pc:sldMkLst>
        <pc:spChg chg="mod">
          <ac:chgData name="Theresa Hodgson" userId="213b339f-9e68-4d61-b6e1-9aa385d3ff46" providerId="ADAL" clId="{346ECA1E-85B0-472B-B731-B9B7BA31A782}" dt="2020-02-13T09:18:52.118" v="707" actId="1036"/>
          <ac:spMkLst>
            <pc:docMk/>
            <pc:sldMk cId="636014570" sldId="314"/>
            <ac:spMk id="10" creationId="{29EBBA1A-7E12-4EFD-9FB9-BFC82DFAE87B}"/>
          </ac:spMkLst>
        </pc:spChg>
        <pc:spChg chg="mod">
          <ac:chgData name="Theresa Hodgson" userId="213b339f-9e68-4d61-b6e1-9aa385d3ff46" providerId="ADAL" clId="{346ECA1E-85B0-472B-B731-B9B7BA31A782}" dt="2020-02-13T09:21:43.849" v="754" actId="21"/>
          <ac:spMkLst>
            <pc:docMk/>
            <pc:sldMk cId="636014570" sldId="314"/>
            <ac:spMk id="11" creationId="{AAC0A15C-E502-44FD-995C-50038CEEF46A}"/>
          </ac:spMkLst>
        </pc:spChg>
        <pc:spChg chg="mod">
          <ac:chgData name="Theresa Hodgson" userId="213b339f-9e68-4d61-b6e1-9aa385d3ff46" providerId="ADAL" clId="{346ECA1E-85B0-472B-B731-B9B7BA31A782}" dt="2020-02-13T09:21:35.482" v="752" actId="21"/>
          <ac:spMkLst>
            <pc:docMk/>
            <pc:sldMk cId="636014570" sldId="314"/>
            <ac:spMk id="12" creationId="{D30E5B13-8D20-429A-96B0-301D0659E121}"/>
          </ac:spMkLst>
        </pc:spChg>
        <pc:spChg chg="mod">
          <ac:chgData name="Theresa Hodgson" userId="213b339f-9e68-4d61-b6e1-9aa385d3ff46" providerId="ADAL" clId="{346ECA1E-85B0-472B-B731-B9B7BA31A782}" dt="2020-02-13T09:19:07.382" v="710" actId="1582"/>
          <ac:spMkLst>
            <pc:docMk/>
            <pc:sldMk cId="636014570" sldId="314"/>
            <ac:spMk id="15" creationId="{839E1B05-C13E-4768-90F9-773A0BEBFFAB}"/>
          </ac:spMkLst>
        </pc:spChg>
        <pc:spChg chg="mod">
          <ac:chgData name="Theresa Hodgson" userId="213b339f-9e68-4d61-b6e1-9aa385d3ff46" providerId="ADAL" clId="{346ECA1E-85B0-472B-B731-B9B7BA31A782}" dt="2020-02-13T09:21:05.695" v="747" actId="403"/>
          <ac:spMkLst>
            <pc:docMk/>
            <pc:sldMk cId="636014570" sldId="314"/>
            <ac:spMk id="21" creationId="{BE4C1CBE-5202-4ED2-B567-75B75CD01D07}"/>
          </ac:spMkLst>
        </pc:spChg>
        <pc:spChg chg="mod">
          <ac:chgData name="Theresa Hodgson" userId="213b339f-9e68-4d61-b6e1-9aa385d3ff46" providerId="ADAL" clId="{346ECA1E-85B0-472B-B731-B9B7BA31A782}" dt="2020-02-13T09:21:46.195" v="755"/>
          <ac:spMkLst>
            <pc:docMk/>
            <pc:sldMk cId="636014570" sldId="314"/>
            <ac:spMk id="22" creationId="{79638510-1A03-4D68-96E3-6382AE7A4550}"/>
          </ac:spMkLst>
        </pc:spChg>
        <pc:spChg chg="mod">
          <ac:chgData name="Theresa Hodgson" userId="213b339f-9e68-4d61-b6e1-9aa385d3ff46" providerId="ADAL" clId="{346ECA1E-85B0-472B-B731-B9B7BA31A782}" dt="2020-02-13T09:22:06.065" v="759" actId="20577"/>
          <ac:spMkLst>
            <pc:docMk/>
            <pc:sldMk cId="636014570" sldId="314"/>
            <ac:spMk id="23" creationId="{000043E9-2086-4369-9363-84B4828A3D5C}"/>
          </ac:spMkLst>
        </pc:spChg>
        <pc:spChg chg="mod">
          <ac:chgData name="Theresa Hodgson" userId="213b339f-9e68-4d61-b6e1-9aa385d3ff46" providerId="ADAL" clId="{346ECA1E-85B0-472B-B731-B9B7BA31A782}" dt="2020-02-13T09:24:08.767" v="769" actId="20577"/>
          <ac:spMkLst>
            <pc:docMk/>
            <pc:sldMk cId="636014570" sldId="314"/>
            <ac:spMk id="26" creationId="{A40C5AA2-083B-4529-9900-C1036C030DD1}"/>
          </ac:spMkLst>
        </pc:spChg>
        <pc:grpChg chg="del mod">
          <ac:chgData name="Theresa Hodgson" userId="213b339f-9e68-4d61-b6e1-9aa385d3ff46" providerId="ADAL" clId="{346ECA1E-85B0-472B-B731-B9B7BA31A782}" dt="2020-02-13T09:22:02.747" v="758" actId="478"/>
          <ac:grpSpMkLst>
            <pc:docMk/>
            <pc:sldMk cId="636014570" sldId="314"/>
            <ac:grpSpMk id="9" creationId="{E2C5FEF4-61F4-4DA7-8699-F73BDA00FE78}"/>
          </ac:grpSpMkLst>
        </pc:grpChg>
        <pc:grpChg chg="add mod">
          <ac:chgData name="Theresa Hodgson" userId="213b339f-9e68-4d61-b6e1-9aa385d3ff46" providerId="ADAL" clId="{346ECA1E-85B0-472B-B731-B9B7BA31A782}" dt="2020-02-13T09:20:39.155" v="741" actId="1076"/>
          <ac:grpSpMkLst>
            <pc:docMk/>
            <pc:sldMk cId="636014570" sldId="314"/>
            <ac:grpSpMk id="20" creationId="{5CF48435-547A-4F57-8110-18DF808DE4CD}"/>
          </ac:grpSpMkLst>
        </pc:grpChg>
        <pc:graphicFrameChg chg="mod">
          <ac:chgData name="Theresa Hodgson" userId="213b339f-9e68-4d61-b6e1-9aa385d3ff46" providerId="ADAL" clId="{346ECA1E-85B0-472B-B731-B9B7BA31A782}" dt="2020-02-13T09:18:34.790" v="690"/>
          <ac:graphicFrameMkLst>
            <pc:docMk/>
            <pc:sldMk cId="636014570" sldId="314"/>
            <ac:graphicFrameMk id="6" creationId="{9EB1D94F-B18E-4298-87DE-8603B11A0A37}"/>
          </ac:graphicFrameMkLst>
        </pc:graphicFrameChg>
        <pc:cxnChg chg="mod">
          <ac:chgData name="Theresa Hodgson" userId="213b339f-9e68-4d61-b6e1-9aa385d3ff46" providerId="ADAL" clId="{346ECA1E-85B0-472B-B731-B9B7BA31A782}" dt="2020-02-13T09:22:02.747" v="758" actId="478"/>
          <ac:cxnSpMkLst>
            <pc:docMk/>
            <pc:sldMk cId="636014570" sldId="314"/>
            <ac:cxnSpMk id="13" creationId="{4049D7B2-B807-43A1-ADB6-4C1C682859F3}"/>
          </ac:cxnSpMkLst>
        </pc:cxnChg>
        <pc:cxnChg chg="mod">
          <ac:chgData name="Theresa Hodgson" userId="213b339f-9e68-4d61-b6e1-9aa385d3ff46" providerId="ADAL" clId="{346ECA1E-85B0-472B-B731-B9B7BA31A782}" dt="2020-02-13T09:22:02.747" v="758" actId="478"/>
          <ac:cxnSpMkLst>
            <pc:docMk/>
            <pc:sldMk cId="636014570" sldId="314"/>
            <ac:cxnSpMk id="14" creationId="{F0B1EF79-591A-4C2A-89DC-6DD5AF6DF7C6}"/>
          </ac:cxnSpMkLst>
        </pc:cxnChg>
      </pc:sldChg>
      <pc:sldChg chg="modSp mod">
        <pc:chgData name="Theresa Hodgson" userId="213b339f-9e68-4d61-b6e1-9aa385d3ff46" providerId="ADAL" clId="{346ECA1E-85B0-472B-B731-B9B7BA31A782}" dt="2020-02-13T08:59:37.121" v="236" actId="20577"/>
        <pc:sldMkLst>
          <pc:docMk/>
          <pc:sldMk cId="1071900124" sldId="355"/>
        </pc:sldMkLst>
        <pc:graphicFrameChg chg="mod modGraphic">
          <ac:chgData name="Theresa Hodgson" userId="213b339f-9e68-4d61-b6e1-9aa385d3ff46" providerId="ADAL" clId="{346ECA1E-85B0-472B-B731-B9B7BA31A782}" dt="2020-02-13T08:59:37.121" v="236" actId="20577"/>
          <ac:graphicFrameMkLst>
            <pc:docMk/>
            <pc:sldMk cId="1071900124" sldId="355"/>
            <ac:graphicFrameMk id="6" creationId="{3DF5AD39-5E0D-4C32-8811-DFD4A701C254}"/>
          </ac:graphicFrameMkLst>
        </pc:graphicFrameChg>
      </pc:sldChg>
      <pc:sldChg chg="addSp delSp modSp mod">
        <pc:chgData name="Theresa Hodgson" userId="213b339f-9e68-4d61-b6e1-9aa385d3ff46" providerId="ADAL" clId="{346ECA1E-85B0-472B-B731-B9B7BA31A782}" dt="2020-02-13T09:33:54.062" v="1129" actId="478"/>
        <pc:sldMkLst>
          <pc:docMk/>
          <pc:sldMk cId="1669721746" sldId="365"/>
        </pc:sldMkLst>
        <pc:spChg chg="add mod">
          <ac:chgData name="Theresa Hodgson" userId="213b339f-9e68-4d61-b6e1-9aa385d3ff46" providerId="ADAL" clId="{346ECA1E-85B0-472B-B731-B9B7BA31A782}" dt="2020-02-13T09:33:04.355" v="1040" actId="164"/>
          <ac:spMkLst>
            <pc:docMk/>
            <pc:sldMk cId="1669721746" sldId="365"/>
            <ac:spMk id="2" creationId="{36D41A55-70CC-49BC-A42A-041806A56C0D}"/>
          </ac:spMkLst>
        </pc:spChg>
        <pc:spChg chg="add mod">
          <ac:chgData name="Theresa Hodgson" userId="213b339f-9e68-4d61-b6e1-9aa385d3ff46" providerId="ADAL" clId="{346ECA1E-85B0-472B-B731-B9B7BA31A782}" dt="2020-02-13T09:33:04.355" v="1040" actId="164"/>
          <ac:spMkLst>
            <pc:docMk/>
            <pc:sldMk cId="1669721746" sldId="365"/>
            <ac:spMk id="10" creationId="{A43B86B2-5263-434B-BBE9-F4395DB43297}"/>
          </ac:spMkLst>
        </pc:spChg>
        <pc:spChg chg="add mod">
          <ac:chgData name="Theresa Hodgson" userId="213b339f-9e68-4d61-b6e1-9aa385d3ff46" providerId="ADAL" clId="{346ECA1E-85B0-472B-B731-B9B7BA31A782}" dt="2020-02-13T09:33:04.355" v="1040" actId="164"/>
          <ac:spMkLst>
            <pc:docMk/>
            <pc:sldMk cId="1669721746" sldId="365"/>
            <ac:spMk id="11" creationId="{344CC307-C998-46B6-A2E7-15C28274BDC8}"/>
          </ac:spMkLst>
        </pc:spChg>
        <pc:spChg chg="add mod">
          <ac:chgData name="Theresa Hodgson" userId="213b339f-9e68-4d61-b6e1-9aa385d3ff46" providerId="ADAL" clId="{346ECA1E-85B0-472B-B731-B9B7BA31A782}" dt="2020-02-13T09:33:04.355" v="1040" actId="164"/>
          <ac:spMkLst>
            <pc:docMk/>
            <pc:sldMk cId="1669721746" sldId="365"/>
            <ac:spMk id="12" creationId="{0CDA74A0-9473-4EBB-ABCA-35EC0BBA01FF}"/>
          </ac:spMkLst>
        </pc:spChg>
        <pc:spChg chg="add mod">
          <ac:chgData name="Theresa Hodgson" userId="213b339f-9e68-4d61-b6e1-9aa385d3ff46" providerId="ADAL" clId="{346ECA1E-85B0-472B-B731-B9B7BA31A782}" dt="2020-02-13T09:33:04.355" v="1040" actId="164"/>
          <ac:spMkLst>
            <pc:docMk/>
            <pc:sldMk cId="1669721746" sldId="365"/>
            <ac:spMk id="13" creationId="{998CE2BB-37B6-4B89-AA6D-F4658CE2BE54}"/>
          </ac:spMkLst>
        </pc:spChg>
        <pc:spChg chg="add mod">
          <ac:chgData name="Theresa Hodgson" userId="213b339f-9e68-4d61-b6e1-9aa385d3ff46" providerId="ADAL" clId="{346ECA1E-85B0-472B-B731-B9B7BA31A782}" dt="2020-02-13T09:33:04.355" v="1040" actId="164"/>
          <ac:spMkLst>
            <pc:docMk/>
            <pc:sldMk cId="1669721746" sldId="365"/>
            <ac:spMk id="14" creationId="{A501CEDB-AB64-4BC5-AA54-FB4D728FA4F4}"/>
          </ac:spMkLst>
        </pc:spChg>
        <pc:spChg chg="add mod">
          <ac:chgData name="Theresa Hodgson" userId="213b339f-9e68-4d61-b6e1-9aa385d3ff46" providerId="ADAL" clId="{346ECA1E-85B0-472B-B731-B9B7BA31A782}" dt="2020-02-13T09:33:04.355" v="1040" actId="164"/>
          <ac:spMkLst>
            <pc:docMk/>
            <pc:sldMk cId="1669721746" sldId="365"/>
            <ac:spMk id="15" creationId="{2B81C1DE-B0F2-404E-A63B-DB505A4BFCA5}"/>
          </ac:spMkLst>
        </pc:spChg>
        <pc:spChg chg="add mod">
          <ac:chgData name="Theresa Hodgson" userId="213b339f-9e68-4d61-b6e1-9aa385d3ff46" providerId="ADAL" clId="{346ECA1E-85B0-472B-B731-B9B7BA31A782}" dt="2020-02-13T09:33:04.355" v="1040" actId="164"/>
          <ac:spMkLst>
            <pc:docMk/>
            <pc:sldMk cId="1669721746" sldId="365"/>
            <ac:spMk id="16" creationId="{F416F614-DBE6-491A-9DB9-61E7438AED1E}"/>
          </ac:spMkLst>
        </pc:spChg>
        <pc:spChg chg="add mod">
          <ac:chgData name="Theresa Hodgson" userId="213b339f-9e68-4d61-b6e1-9aa385d3ff46" providerId="ADAL" clId="{346ECA1E-85B0-472B-B731-B9B7BA31A782}" dt="2020-02-13T09:33:32.039" v="1106" actId="164"/>
          <ac:spMkLst>
            <pc:docMk/>
            <pc:sldMk cId="1669721746" sldId="365"/>
            <ac:spMk id="17" creationId="{A8939862-437B-4E32-ADBD-7DDD7C374CC7}"/>
          </ac:spMkLst>
        </pc:spChg>
        <pc:spChg chg="add mod">
          <ac:chgData name="Theresa Hodgson" userId="213b339f-9e68-4d61-b6e1-9aa385d3ff46" providerId="ADAL" clId="{346ECA1E-85B0-472B-B731-B9B7BA31A782}" dt="2020-02-13T09:33:32.039" v="1106" actId="164"/>
          <ac:spMkLst>
            <pc:docMk/>
            <pc:sldMk cId="1669721746" sldId="365"/>
            <ac:spMk id="20" creationId="{7F74742C-3A2B-4B6C-A359-06AF9301D420}"/>
          </ac:spMkLst>
        </pc:spChg>
        <pc:spChg chg="add mod">
          <ac:chgData name="Theresa Hodgson" userId="213b339f-9e68-4d61-b6e1-9aa385d3ff46" providerId="ADAL" clId="{346ECA1E-85B0-472B-B731-B9B7BA31A782}" dt="2020-02-13T09:33:32.039" v="1106" actId="164"/>
          <ac:spMkLst>
            <pc:docMk/>
            <pc:sldMk cId="1669721746" sldId="365"/>
            <ac:spMk id="21" creationId="{048C495E-28FD-42B3-8A0C-E58C9EC98212}"/>
          </ac:spMkLst>
        </pc:spChg>
        <pc:spChg chg="add mod">
          <ac:chgData name="Theresa Hodgson" userId="213b339f-9e68-4d61-b6e1-9aa385d3ff46" providerId="ADAL" clId="{346ECA1E-85B0-472B-B731-B9B7BA31A782}" dt="2020-02-13T09:33:32.039" v="1106" actId="164"/>
          <ac:spMkLst>
            <pc:docMk/>
            <pc:sldMk cId="1669721746" sldId="365"/>
            <ac:spMk id="22" creationId="{16201D09-C1CC-46DB-AD53-7F41DFE79BF7}"/>
          </ac:spMkLst>
        </pc:spChg>
        <pc:spChg chg="add mod">
          <ac:chgData name="Theresa Hodgson" userId="213b339f-9e68-4d61-b6e1-9aa385d3ff46" providerId="ADAL" clId="{346ECA1E-85B0-472B-B731-B9B7BA31A782}" dt="2020-02-13T09:33:32.039" v="1106" actId="164"/>
          <ac:spMkLst>
            <pc:docMk/>
            <pc:sldMk cId="1669721746" sldId="365"/>
            <ac:spMk id="23" creationId="{925A6C97-CF86-451C-81AF-598BCBFBFB35}"/>
          </ac:spMkLst>
        </pc:spChg>
        <pc:spChg chg="add mod">
          <ac:chgData name="Theresa Hodgson" userId="213b339f-9e68-4d61-b6e1-9aa385d3ff46" providerId="ADAL" clId="{346ECA1E-85B0-472B-B731-B9B7BA31A782}" dt="2020-02-13T09:33:32.039" v="1106" actId="164"/>
          <ac:spMkLst>
            <pc:docMk/>
            <pc:sldMk cId="1669721746" sldId="365"/>
            <ac:spMk id="24" creationId="{796F875D-575E-4046-A8AA-697D75A9C8C7}"/>
          </ac:spMkLst>
        </pc:spChg>
        <pc:spChg chg="add mod">
          <ac:chgData name="Theresa Hodgson" userId="213b339f-9e68-4d61-b6e1-9aa385d3ff46" providerId="ADAL" clId="{346ECA1E-85B0-472B-B731-B9B7BA31A782}" dt="2020-02-13T09:33:32.039" v="1106" actId="164"/>
          <ac:spMkLst>
            <pc:docMk/>
            <pc:sldMk cId="1669721746" sldId="365"/>
            <ac:spMk id="25" creationId="{48E9F6D6-0863-4C67-A197-11A4C07BBD13}"/>
          </ac:spMkLst>
        </pc:spChg>
        <pc:spChg chg="add mod">
          <ac:chgData name="Theresa Hodgson" userId="213b339f-9e68-4d61-b6e1-9aa385d3ff46" providerId="ADAL" clId="{346ECA1E-85B0-472B-B731-B9B7BA31A782}" dt="2020-02-13T09:33:32.039" v="1106" actId="164"/>
          <ac:spMkLst>
            <pc:docMk/>
            <pc:sldMk cId="1669721746" sldId="365"/>
            <ac:spMk id="26" creationId="{FE571B19-3913-4E40-8058-9D685B747079}"/>
          </ac:spMkLst>
        </pc:spChg>
        <pc:grpChg chg="add mod">
          <ac:chgData name="Theresa Hodgson" userId="213b339f-9e68-4d61-b6e1-9aa385d3ff46" providerId="ADAL" clId="{346ECA1E-85B0-472B-B731-B9B7BA31A782}" dt="2020-02-13T09:33:17.681" v="1061" actId="1036"/>
          <ac:grpSpMkLst>
            <pc:docMk/>
            <pc:sldMk cId="1669721746" sldId="365"/>
            <ac:grpSpMk id="3" creationId="{507C7081-7D3A-4B30-B6B6-6D42E8A18DB4}"/>
          </ac:grpSpMkLst>
        </pc:grpChg>
        <pc:grpChg chg="add mod">
          <ac:chgData name="Theresa Hodgson" userId="213b339f-9e68-4d61-b6e1-9aa385d3ff46" providerId="ADAL" clId="{346ECA1E-85B0-472B-B731-B9B7BA31A782}" dt="2020-02-13T09:33:43.686" v="1127" actId="1036"/>
          <ac:grpSpMkLst>
            <pc:docMk/>
            <pc:sldMk cId="1669721746" sldId="365"/>
            <ac:grpSpMk id="4" creationId="{D3C1040C-B07B-4CD3-9C95-C8D5E60551ED}"/>
          </ac:grpSpMkLst>
        </pc:grpChg>
        <pc:graphicFrameChg chg="del mod">
          <ac:chgData name="Theresa Hodgson" userId="213b339f-9e68-4d61-b6e1-9aa385d3ff46" providerId="ADAL" clId="{346ECA1E-85B0-472B-B731-B9B7BA31A782}" dt="2020-02-13T09:32:22.906" v="991" actId="478"/>
          <ac:graphicFrameMkLst>
            <pc:docMk/>
            <pc:sldMk cId="1669721746" sldId="365"/>
            <ac:graphicFrameMk id="6" creationId="{77740B61-9F9A-4F85-A6CB-EA0213C5E22E}"/>
          </ac:graphicFrameMkLst>
        </pc:graphicFrameChg>
        <pc:graphicFrameChg chg="del mod">
          <ac:chgData name="Theresa Hodgson" userId="213b339f-9e68-4d61-b6e1-9aa385d3ff46" providerId="ADAL" clId="{346ECA1E-85B0-472B-B731-B9B7BA31A782}" dt="2020-02-13T09:32:22.906" v="991" actId="478"/>
          <ac:graphicFrameMkLst>
            <pc:docMk/>
            <pc:sldMk cId="1669721746" sldId="365"/>
            <ac:graphicFrameMk id="9" creationId="{C7B02B18-887D-4147-AB89-139709FCF78B}"/>
          </ac:graphicFrameMkLst>
        </pc:graphicFrameChg>
        <pc:cxnChg chg="add del mod">
          <ac:chgData name="Theresa Hodgson" userId="213b339f-9e68-4d61-b6e1-9aa385d3ff46" providerId="ADAL" clId="{346ECA1E-85B0-472B-B731-B9B7BA31A782}" dt="2020-02-13T09:33:54.062" v="1129" actId="478"/>
          <ac:cxnSpMkLst>
            <pc:docMk/>
            <pc:sldMk cId="1669721746" sldId="365"/>
            <ac:cxnSpMk id="27" creationId="{F494C922-3F21-49A1-B6AA-1AF6A059F924}"/>
          </ac:cxnSpMkLst>
        </pc:cxnChg>
      </pc:sldChg>
      <pc:sldChg chg="modSp mod">
        <pc:chgData name="Theresa Hodgson" userId="213b339f-9e68-4d61-b6e1-9aa385d3ff46" providerId="ADAL" clId="{346ECA1E-85B0-472B-B731-B9B7BA31A782}" dt="2020-02-13T09:34:14.950" v="1131" actId="255"/>
        <pc:sldMkLst>
          <pc:docMk/>
          <pc:sldMk cId="332354265" sldId="366"/>
        </pc:sldMkLst>
        <pc:spChg chg="mod">
          <ac:chgData name="Theresa Hodgson" userId="213b339f-9e68-4d61-b6e1-9aa385d3ff46" providerId="ADAL" clId="{346ECA1E-85B0-472B-B731-B9B7BA31A782}" dt="2020-02-13T09:34:14.950" v="1131" actId="255"/>
          <ac:spMkLst>
            <pc:docMk/>
            <pc:sldMk cId="332354265" sldId="366"/>
            <ac:spMk id="19" creationId="{5252A847-DE45-4FA3-A1F8-EEBEB845FF8E}"/>
          </ac:spMkLst>
        </pc:spChg>
      </pc:sldChg>
      <pc:sldChg chg="delSp modSp del mod">
        <pc:chgData name="Theresa Hodgson" userId="213b339f-9e68-4d61-b6e1-9aa385d3ff46" providerId="ADAL" clId="{346ECA1E-85B0-472B-B731-B9B7BA31A782}" dt="2020-02-13T09:34:46.493" v="1137" actId="47"/>
        <pc:sldMkLst>
          <pc:docMk/>
          <pc:sldMk cId="4073194099" sldId="367"/>
        </pc:sldMkLst>
        <pc:spChg chg="mod">
          <ac:chgData name="Theresa Hodgson" userId="213b339f-9e68-4d61-b6e1-9aa385d3ff46" providerId="ADAL" clId="{346ECA1E-85B0-472B-B731-B9B7BA31A782}" dt="2020-02-13T09:34:39.253" v="1134" actId="1076"/>
          <ac:spMkLst>
            <pc:docMk/>
            <pc:sldMk cId="4073194099" sldId="367"/>
            <ac:spMk id="19" creationId="{5252A847-DE45-4FA3-A1F8-EEBEB845FF8E}"/>
          </ac:spMkLst>
        </pc:spChg>
        <pc:graphicFrameChg chg="del mod">
          <ac:chgData name="Theresa Hodgson" userId="213b339f-9e68-4d61-b6e1-9aa385d3ff46" providerId="ADAL" clId="{346ECA1E-85B0-472B-B731-B9B7BA31A782}" dt="2020-02-13T09:34:42.749" v="1135" actId="21"/>
          <ac:graphicFrameMkLst>
            <pc:docMk/>
            <pc:sldMk cId="4073194099" sldId="367"/>
            <ac:graphicFrameMk id="6" creationId="{77740B61-9F9A-4F85-A6CB-EA0213C5E22E}"/>
          </ac:graphicFrameMkLst>
        </pc:graphicFrameChg>
        <pc:graphicFrameChg chg="del mod">
          <ac:chgData name="Theresa Hodgson" userId="213b339f-9e68-4d61-b6e1-9aa385d3ff46" providerId="ADAL" clId="{346ECA1E-85B0-472B-B731-B9B7BA31A782}" dt="2020-02-13T09:34:42.749" v="1135" actId="21"/>
          <ac:graphicFrameMkLst>
            <pc:docMk/>
            <pc:sldMk cId="4073194099" sldId="367"/>
            <ac:graphicFrameMk id="9" creationId="{C7B02B18-887D-4147-AB89-139709FCF78B}"/>
          </ac:graphicFrameMkLst>
        </pc:graphicFrameChg>
        <pc:cxnChg chg="del mod">
          <ac:chgData name="Theresa Hodgson" userId="213b339f-9e68-4d61-b6e1-9aa385d3ff46" providerId="ADAL" clId="{346ECA1E-85B0-472B-B731-B9B7BA31A782}" dt="2020-02-13T09:34:42.749" v="1135" actId="21"/>
          <ac:cxnSpMkLst>
            <pc:docMk/>
            <pc:sldMk cId="4073194099" sldId="367"/>
            <ac:cxnSpMk id="10" creationId="{D37F932B-36E4-4AE8-BAC1-21B9CEF243EE}"/>
          </ac:cxnSpMkLst>
        </pc:cxnChg>
        <pc:cxnChg chg="del mod">
          <ac:chgData name="Theresa Hodgson" userId="213b339f-9e68-4d61-b6e1-9aa385d3ff46" providerId="ADAL" clId="{346ECA1E-85B0-472B-B731-B9B7BA31A782}" dt="2020-02-13T09:34:42.749" v="1135" actId="21"/>
          <ac:cxnSpMkLst>
            <pc:docMk/>
            <pc:sldMk cId="4073194099" sldId="367"/>
            <ac:cxnSpMk id="11" creationId="{AD1038F5-6055-4E46-BE25-82D9E097D1B6}"/>
          </ac:cxnSpMkLst>
        </pc:cxnChg>
        <pc:cxnChg chg="del mod">
          <ac:chgData name="Theresa Hodgson" userId="213b339f-9e68-4d61-b6e1-9aa385d3ff46" providerId="ADAL" clId="{346ECA1E-85B0-472B-B731-B9B7BA31A782}" dt="2020-02-13T09:34:42.749" v="1135" actId="21"/>
          <ac:cxnSpMkLst>
            <pc:docMk/>
            <pc:sldMk cId="4073194099" sldId="367"/>
            <ac:cxnSpMk id="12" creationId="{FBDD8B52-A2F4-4BD2-A710-BA775E4C8663}"/>
          </ac:cxnSpMkLst>
        </pc:cxnChg>
        <pc:cxnChg chg="del mod">
          <ac:chgData name="Theresa Hodgson" userId="213b339f-9e68-4d61-b6e1-9aa385d3ff46" providerId="ADAL" clId="{346ECA1E-85B0-472B-B731-B9B7BA31A782}" dt="2020-02-13T09:34:42.749" v="1135" actId="21"/>
          <ac:cxnSpMkLst>
            <pc:docMk/>
            <pc:sldMk cId="4073194099" sldId="367"/>
            <ac:cxnSpMk id="13" creationId="{BEDFB452-E67E-49F5-864E-311ECDA285FD}"/>
          </ac:cxnSpMkLst>
        </pc:cxnChg>
        <pc:cxnChg chg="del mod">
          <ac:chgData name="Theresa Hodgson" userId="213b339f-9e68-4d61-b6e1-9aa385d3ff46" providerId="ADAL" clId="{346ECA1E-85B0-472B-B731-B9B7BA31A782}" dt="2020-02-13T09:34:42.749" v="1135" actId="21"/>
          <ac:cxnSpMkLst>
            <pc:docMk/>
            <pc:sldMk cId="4073194099" sldId="367"/>
            <ac:cxnSpMk id="14" creationId="{A6F6366F-D8E7-458E-AA26-7144C72B15F9}"/>
          </ac:cxnSpMkLst>
        </pc:cxnChg>
        <pc:cxnChg chg="del mod">
          <ac:chgData name="Theresa Hodgson" userId="213b339f-9e68-4d61-b6e1-9aa385d3ff46" providerId="ADAL" clId="{346ECA1E-85B0-472B-B731-B9B7BA31A782}" dt="2020-02-13T09:34:42.749" v="1135" actId="21"/>
          <ac:cxnSpMkLst>
            <pc:docMk/>
            <pc:sldMk cId="4073194099" sldId="367"/>
            <ac:cxnSpMk id="15" creationId="{AEA4DF05-99A1-4FF9-AB38-3D7E5FE1B940}"/>
          </ac:cxnSpMkLst>
        </pc:cxnChg>
        <pc:cxnChg chg="del mod">
          <ac:chgData name="Theresa Hodgson" userId="213b339f-9e68-4d61-b6e1-9aa385d3ff46" providerId="ADAL" clId="{346ECA1E-85B0-472B-B731-B9B7BA31A782}" dt="2020-02-13T09:34:42.749" v="1135" actId="21"/>
          <ac:cxnSpMkLst>
            <pc:docMk/>
            <pc:sldMk cId="4073194099" sldId="367"/>
            <ac:cxnSpMk id="16" creationId="{5039133E-6246-4173-8C24-DBD4708B2E6F}"/>
          </ac:cxnSpMkLst>
        </pc:cxnChg>
        <pc:cxnChg chg="del mod">
          <ac:chgData name="Theresa Hodgson" userId="213b339f-9e68-4d61-b6e1-9aa385d3ff46" providerId="ADAL" clId="{346ECA1E-85B0-472B-B731-B9B7BA31A782}" dt="2020-02-13T09:34:42.749" v="1135" actId="21"/>
          <ac:cxnSpMkLst>
            <pc:docMk/>
            <pc:sldMk cId="4073194099" sldId="367"/>
            <ac:cxnSpMk id="17" creationId="{53BAC202-22E6-4C40-B4F4-627150B6E7AD}"/>
          </ac:cxnSpMkLst>
        </pc:cxnChg>
      </pc:sldChg>
      <pc:sldChg chg="modSp mod">
        <pc:chgData name="Theresa Hodgson" userId="213b339f-9e68-4d61-b6e1-9aa385d3ff46" providerId="ADAL" clId="{346ECA1E-85B0-472B-B731-B9B7BA31A782}" dt="2020-02-13T14:04:35.764" v="1290" actId="20577"/>
        <pc:sldMkLst>
          <pc:docMk/>
          <pc:sldMk cId="1114072391" sldId="388"/>
        </pc:sldMkLst>
        <pc:spChg chg="mod">
          <ac:chgData name="Theresa Hodgson" userId="213b339f-9e68-4d61-b6e1-9aa385d3ff46" providerId="ADAL" clId="{346ECA1E-85B0-472B-B731-B9B7BA31A782}" dt="2020-02-13T08:54:21.113" v="128" actId="1036"/>
          <ac:spMkLst>
            <pc:docMk/>
            <pc:sldMk cId="1114072391" sldId="388"/>
            <ac:spMk id="10" creationId="{9032F0AB-879F-4958-8D67-C329D496CA6A}"/>
          </ac:spMkLst>
        </pc:spChg>
        <pc:spChg chg="mod">
          <ac:chgData name="Theresa Hodgson" userId="213b339f-9e68-4d61-b6e1-9aa385d3ff46" providerId="ADAL" clId="{346ECA1E-85B0-472B-B731-B9B7BA31A782}" dt="2020-02-13T08:54:21.113" v="128" actId="1036"/>
          <ac:spMkLst>
            <pc:docMk/>
            <pc:sldMk cId="1114072391" sldId="388"/>
            <ac:spMk id="12" creationId="{079CC7A7-D55E-4755-881A-331439944A03}"/>
          </ac:spMkLst>
        </pc:spChg>
        <pc:spChg chg="mod">
          <ac:chgData name="Theresa Hodgson" userId="213b339f-9e68-4d61-b6e1-9aa385d3ff46" providerId="ADAL" clId="{346ECA1E-85B0-472B-B731-B9B7BA31A782}" dt="2020-02-13T08:54:21.113" v="128" actId="1036"/>
          <ac:spMkLst>
            <pc:docMk/>
            <pc:sldMk cId="1114072391" sldId="388"/>
            <ac:spMk id="13" creationId="{363A7ED9-F34F-48BF-ACBA-FB8F92E6DE03}"/>
          </ac:spMkLst>
        </pc:spChg>
        <pc:spChg chg="mod">
          <ac:chgData name="Theresa Hodgson" userId="213b339f-9e68-4d61-b6e1-9aa385d3ff46" providerId="ADAL" clId="{346ECA1E-85B0-472B-B731-B9B7BA31A782}" dt="2020-02-13T08:54:14.609" v="108" actId="1035"/>
          <ac:spMkLst>
            <pc:docMk/>
            <pc:sldMk cId="1114072391" sldId="388"/>
            <ac:spMk id="14" creationId="{EE8819B9-EF63-476E-855F-E988492D3D4E}"/>
          </ac:spMkLst>
        </pc:spChg>
        <pc:spChg chg="mod">
          <ac:chgData name="Theresa Hodgson" userId="213b339f-9e68-4d61-b6e1-9aa385d3ff46" providerId="ADAL" clId="{346ECA1E-85B0-472B-B731-B9B7BA31A782}" dt="2020-02-13T14:04:35.764" v="1290" actId="20577"/>
          <ac:spMkLst>
            <pc:docMk/>
            <pc:sldMk cId="1114072391" sldId="388"/>
            <ac:spMk id="19" creationId="{5252A847-DE45-4FA3-A1F8-EEBEB845FF8E}"/>
          </ac:spMkLst>
        </pc:spChg>
        <pc:grpChg chg="mod">
          <ac:chgData name="Theresa Hodgson" userId="213b339f-9e68-4d61-b6e1-9aa385d3ff46" providerId="ADAL" clId="{346ECA1E-85B0-472B-B731-B9B7BA31A782}" dt="2020-02-13T08:55:10.814" v="177" actId="1036"/>
          <ac:grpSpMkLst>
            <pc:docMk/>
            <pc:sldMk cId="1114072391" sldId="388"/>
            <ac:grpSpMk id="6" creationId="{85CBA5EC-8FFC-4B4C-A47C-6FA65DA9A6B4}"/>
          </ac:grpSpMkLst>
        </pc:grpChg>
        <pc:cxnChg chg="mod">
          <ac:chgData name="Theresa Hodgson" userId="213b339f-9e68-4d61-b6e1-9aa385d3ff46" providerId="ADAL" clId="{346ECA1E-85B0-472B-B731-B9B7BA31A782}" dt="2020-02-13T08:54:28.909" v="130" actId="14100"/>
          <ac:cxnSpMkLst>
            <pc:docMk/>
            <pc:sldMk cId="1114072391" sldId="388"/>
            <ac:cxnSpMk id="11" creationId="{071BB2AB-F869-4045-B826-92B3C859851D}"/>
          </ac:cxnSpMkLst>
        </pc:cxnChg>
        <pc:cxnChg chg="mod">
          <ac:chgData name="Theresa Hodgson" userId="213b339f-9e68-4d61-b6e1-9aa385d3ff46" providerId="ADAL" clId="{346ECA1E-85B0-472B-B731-B9B7BA31A782}" dt="2020-02-13T08:54:21.113" v="128" actId="1036"/>
          <ac:cxnSpMkLst>
            <pc:docMk/>
            <pc:sldMk cId="1114072391" sldId="388"/>
            <ac:cxnSpMk id="15" creationId="{06996563-F505-4C5B-AEAC-D6C46FD9D250}"/>
          </ac:cxnSpMkLst>
        </pc:cxnChg>
        <pc:cxnChg chg="mod">
          <ac:chgData name="Theresa Hodgson" userId="213b339f-9e68-4d61-b6e1-9aa385d3ff46" providerId="ADAL" clId="{346ECA1E-85B0-472B-B731-B9B7BA31A782}" dt="2020-02-13T08:54:25.797" v="129" actId="14100"/>
          <ac:cxnSpMkLst>
            <pc:docMk/>
            <pc:sldMk cId="1114072391" sldId="388"/>
            <ac:cxnSpMk id="16" creationId="{31091CD7-1ECA-42EE-8370-340521F81573}"/>
          </ac:cxnSpMkLst>
        </pc:cxnChg>
      </pc:sldChg>
      <pc:sldChg chg="modSp mod">
        <pc:chgData name="Theresa Hodgson" userId="213b339f-9e68-4d61-b6e1-9aa385d3ff46" providerId="ADAL" clId="{346ECA1E-85B0-472B-B731-B9B7BA31A782}" dt="2020-02-13T14:04:20.646" v="1282" actId="20577"/>
        <pc:sldMkLst>
          <pc:docMk/>
          <pc:sldMk cId="3930244218" sldId="390"/>
        </pc:sldMkLst>
        <pc:spChg chg="mod">
          <ac:chgData name="Theresa Hodgson" userId="213b339f-9e68-4d61-b6e1-9aa385d3ff46" providerId="ADAL" clId="{346ECA1E-85B0-472B-B731-B9B7BA31A782}" dt="2020-02-13T14:04:20.646" v="1282" actId="20577"/>
          <ac:spMkLst>
            <pc:docMk/>
            <pc:sldMk cId="3930244218" sldId="390"/>
            <ac:spMk id="19" creationId="{5252A847-DE45-4FA3-A1F8-EEBEB845FF8E}"/>
          </ac:spMkLst>
        </pc:spChg>
        <pc:graphicFrameChg chg="mod modGraphic">
          <ac:chgData name="Theresa Hodgson" userId="213b339f-9e68-4d61-b6e1-9aa385d3ff46" providerId="ADAL" clId="{346ECA1E-85B0-472B-B731-B9B7BA31A782}" dt="2020-02-13T09:36:37.617" v="1195" actId="12788"/>
          <ac:graphicFrameMkLst>
            <pc:docMk/>
            <pc:sldMk cId="3930244218" sldId="390"/>
            <ac:graphicFrameMk id="6" creationId="{10B027E0-FB75-4B29-AB9C-BE980E2FABB6}"/>
          </ac:graphicFrameMkLst>
        </pc:graphicFrameChg>
      </pc:sldChg>
      <pc:sldChg chg="addSp delSp modSp mod">
        <pc:chgData name="Theresa Hodgson" userId="213b339f-9e68-4d61-b6e1-9aa385d3ff46" providerId="ADAL" clId="{346ECA1E-85B0-472B-B731-B9B7BA31A782}" dt="2020-02-13T14:04:24.487" v="1288" actId="20577"/>
        <pc:sldMkLst>
          <pc:docMk/>
          <pc:sldMk cId="1317497372" sldId="391"/>
        </pc:sldMkLst>
        <pc:spChg chg="mod">
          <ac:chgData name="Theresa Hodgson" userId="213b339f-9e68-4d61-b6e1-9aa385d3ff46" providerId="ADAL" clId="{346ECA1E-85B0-472B-B731-B9B7BA31A782}" dt="2020-02-13T14:04:24.487" v="1288" actId="20577"/>
          <ac:spMkLst>
            <pc:docMk/>
            <pc:sldMk cId="1317497372" sldId="391"/>
            <ac:spMk id="19" creationId="{5252A847-DE45-4FA3-A1F8-EEBEB845FF8E}"/>
          </ac:spMkLst>
        </pc:spChg>
        <pc:graphicFrameChg chg="del mod modGraphic">
          <ac:chgData name="Theresa Hodgson" userId="213b339f-9e68-4d61-b6e1-9aa385d3ff46" providerId="ADAL" clId="{346ECA1E-85B0-472B-B731-B9B7BA31A782}" dt="2020-02-13T09:37:08.087" v="1202" actId="478"/>
          <ac:graphicFrameMkLst>
            <pc:docMk/>
            <pc:sldMk cId="1317497372" sldId="391"/>
            <ac:graphicFrameMk id="6" creationId="{10B027E0-FB75-4B29-AB9C-BE980E2FABB6}"/>
          </ac:graphicFrameMkLst>
        </pc:graphicFrameChg>
        <pc:graphicFrameChg chg="add modGraphic">
          <ac:chgData name="Theresa Hodgson" userId="213b339f-9e68-4d61-b6e1-9aa385d3ff46" providerId="ADAL" clId="{346ECA1E-85B0-472B-B731-B9B7BA31A782}" dt="2020-02-13T09:37:00.267" v="1200" actId="207"/>
          <ac:graphicFrameMkLst>
            <pc:docMk/>
            <pc:sldMk cId="1317497372" sldId="391"/>
            <ac:graphicFrameMk id="9" creationId="{DB53CFC2-1548-465A-9046-2F6FBEB12858}"/>
          </ac:graphicFrameMkLst>
        </pc:graphicFrameChg>
      </pc:sldChg>
      <pc:sldChg chg="modSp del mod">
        <pc:chgData name="Theresa Hodgson" userId="213b339f-9e68-4d61-b6e1-9aa385d3ff46" providerId="ADAL" clId="{346ECA1E-85B0-472B-B731-B9B7BA31A782}" dt="2020-02-13T08:53:44.930" v="83" actId="47"/>
        <pc:sldMkLst>
          <pc:docMk/>
          <pc:sldMk cId="3635798715" sldId="392"/>
        </pc:sldMkLst>
        <pc:spChg chg="mod">
          <ac:chgData name="Theresa Hodgson" userId="213b339f-9e68-4d61-b6e1-9aa385d3ff46" providerId="ADAL" clId="{346ECA1E-85B0-472B-B731-B9B7BA31A782}" dt="2020-02-13T08:52:34.502" v="68" actId="1076"/>
          <ac:spMkLst>
            <pc:docMk/>
            <pc:sldMk cId="3635798715" sldId="392"/>
            <ac:spMk id="19" creationId="{5252A847-DE45-4FA3-A1F8-EEBEB845FF8E}"/>
          </ac:spMkLst>
        </pc:spChg>
        <pc:graphicFrameChg chg="mod modGraphic">
          <ac:chgData name="Theresa Hodgson" userId="213b339f-9e68-4d61-b6e1-9aa385d3ff46" providerId="ADAL" clId="{346ECA1E-85B0-472B-B731-B9B7BA31A782}" dt="2020-02-13T08:52:48.745" v="70" actId="12788"/>
          <ac:graphicFrameMkLst>
            <pc:docMk/>
            <pc:sldMk cId="3635798715" sldId="392"/>
            <ac:graphicFrameMk id="6" creationId="{F1234F0A-84BE-418B-8931-E03816D07038}"/>
          </ac:graphicFrameMkLst>
        </pc:graphicFrameChg>
      </pc:sldChg>
      <pc:sldChg chg="addSp delSp modSp mod">
        <pc:chgData name="Theresa Hodgson" userId="213b339f-9e68-4d61-b6e1-9aa385d3ff46" providerId="ADAL" clId="{346ECA1E-85B0-472B-B731-B9B7BA31A782}" dt="2020-02-13T08:53:34.091" v="81" actId="207"/>
        <pc:sldMkLst>
          <pc:docMk/>
          <pc:sldMk cId="2687542269" sldId="393"/>
        </pc:sldMkLst>
        <pc:graphicFrameChg chg="del mod">
          <ac:chgData name="Theresa Hodgson" userId="213b339f-9e68-4d61-b6e1-9aa385d3ff46" providerId="ADAL" clId="{346ECA1E-85B0-472B-B731-B9B7BA31A782}" dt="2020-02-13T08:53:08.861" v="78" actId="478"/>
          <ac:graphicFrameMkLst>
            <pc:docMk/>
            <pc:sldMk cId="2687542269" sldId="393"/>
            <ac:graphicFrameMk id="6" creationId="{F1234F0A-84BE-418B-8931-E03816D07038}"/>
          </ac:graphicFrameMkLst>
        </pc:graphicFrameChg>
        <pc:graphicFrameChg chg="add mod modGraphic">
          <ac:chgData name="Theresa Hodgson" userId="213b339f-9e68-4d61-b6e1-9aa385d3ff46" providerId="ADAL" clId="{346ECA1E-85B0-472B-B731-B9B7BA31A782}" dt="2020-02-13T08:53:34.091" v="81" actId="207"/>
          <ac:graphicFrameMkLst>
            <pc:docMk/>
            <pc:sldMk cId="2687542269" sldId="393"/>
            <ac:graphicFrameMk id="9" creationId="{7F0438B9-896B-4085-A10F-75ACC65C0D52}"/>
          </ac:graphicFrameMkLst>
        </pc:graphicFrameChg>
      </pc:sldChg>
      <pc:sldChg chg="addSp delSp modSp mod">
        <pc:chgData name="Theresa Hodgson" userId="213b339f-9e68-4d61-b6e1-9aa385d3ff46" providerId="ADAL" clId="{346ECA1E-85B0-472B-B731-B9B7BA31A782}" dt="2020-02-13T14:04:42.749" v="1292" actId="20577"/>
        <pc:sldMkLst>
          <pc:docMk/>
          <pc:sldMk cId="3957777102" sldId="394"/>
        </pc:sldMkLst>
        <pc:spChg chg="mod">
          <ac:chgData name="Theresa Hodgson" userId="213b339f-9e68-4d61-b6e1-9aa385d3ff46" providerId="ADAL" clId="{346ECA1E-85B0-472B-B731-B9B7BA31A782}" dt="2020-02-13T08:54:49.483" v="134" actId="21"/>
          <ac:spMkLst>
            <pc:docMk/>
            <pc:sldMk cId="3957777102" sldId="394"/>
            <ac:spMk id="14" creationId="{EE8819B9-EF63-476E-855F-E988492D3D4E}"/>
          </ac:spMkLst>
        </pc:spChg>
        <pc:spChg chg="mod">
          <ac:chgData name="Theresa Hodgson" userId="213b339f-9e68-4d61-b6e1-9aa385d3ff46" providerId="ADAL" clId="{346ECA1E-85B0-472B-B731-B9B7BA31A782}" dt="2020-02-13T14:04:42.749" v="1292" actId="20577"/>
          <ac:spMkLst>
            <pc:docMk/>
            <pc:sldMk cId="3957777102" sldId="394"/>
            <ac:spMk id="19" creationId="{5252A847-DE45-4FA3-A1F8-EEBEB845FF8E}"/>
          </ac:spMkLst>
        </pc:spChg>
        <pc:spChg chg="mod">
          <ac:chgData name="Theresa Hodgson" userId="213b339f-9e68-4d61-b6e1-9aa385d3ff46" providerId="ADAL" clId="{346ECA1E-85B0-472B-B731-B9B7BA31A782}" dt="2020-02-13T08:54:53.046" v="136" actId="20577"/>
          <ac:spMkLst>
            <pc:docMk/>
            <pc:sldMk cId="3957777102" sldId="394"/>
            <ac:spMk id="25" creationId="{912759A9-8656-4BB7-80D7-C7D6B22A68BD}"/>
          </ac:spMkLst>
        </pc:spChg>
        <pc:grpChg chg="del mod">
          <ac:chgData name="Theresa Hodgson" userId="213b339f-9e68-4d61-b6e1-9aa385d3ff46" providerId="ADAL" clId="{346ECA1E-85B0-472B-B731-B9B7BA31A782}" dt="2020-02-13T08:54:55.852" v="137" actId="478"/>
          <ac:grpSpMkLst>
            <pc:docMk/>
            <pc:sldMk cId="3957777102" sldId="394"/>
            <ac:grpSpMk id="6" creationId="{85CBA5EC-8FFC-4B4C-A47C-6FA65DA9A6B4}"/>
          </ac:grpSpMkLst>
        </pc:grpChg>
        <pc:grpChg chg="add mod">
          <ac:chgData name="Theresa Hodgson" userId="213b339f-9e68-4d61-b6e1-9aa385d3ff46" providerId="ADAL" clId="{346ECA1E-85B0-472B-B731-B9B7BA31A782}" dt="2020-02-13T08:55:26.311" v="217" actId="1036"/>
          <ac:grpSpMkLst>
            <pc:docMk/>
            <pc:sldMk cId="3957777102" sldId="394"/>
            <ac:grpSpMk id="17" creationId="{DE96B618-B234-4288-A1B1-5BE6E0006052}"/>
          </ac:grpSpMkLst>
        </pc:grpChg>
        <pc:cxnChg chg="mod">
          <ac:chgData name="Theresa Hodgson" userId="213b339f-9e68-4d61-b6e1-9aa385d3ff46" providerId="ADAL" clId="{346ECA1E-85B0-472B-B731-B9B7BA31A782}" dt="2020-02-13T08:54:55.852" v="137" actId="478"/>
          <ac:cxnSpMkLst>
            <pc:docMk/>
            <pc:sldMk cId="3957777102" sldId="394"/>
            <ac:cxnSpMk id="11" creationId="{071BB2AB-F869-4045-B826-92B3C859851D}"/>
          </ac:cxnSpMkLst>
        </pc:cxnChg>
        <pc:cxnChg chg="mod">
          <ac:chgData name="Theresa Hodgson" userId="213b339f-9e68-4d61-b6e1-9aa385d3ff46" providerId="ADAL" clId="{346ECA1E-85B0-472B-B731-B9B7BA31A782}" dt="2020-02-13T08:54:55.852" v="137" actId="478"/>
          <ac:cxnSpMkLst>
            <pc:docMk/>
            <pc:sldMk cId="3957777102" sldId="394"/>
            <ac:cxnSpMk id="15" creationId="{06996563-F505-4C5B-AEAC-D6C46FD9D250}"/>
          </ac:cxnSpMkLst>
        </pc:cxnChg>
        <pc:cxnChg chg="mod">
          <ac:chgData name="Theresa Hodgson" userId="213b339f-9e68-4d61-b6e1-9aa385d3ff46" providerId="ADAL" clId="{346ECA1E-85B0-472B-B731-B9B7BA31A782}" dt="2020-02-13T08:54:55.852" v="137" actId="478"/>
          <ac:cxnSpMkLst>
            <pc:docMk/>
            <pc:sldMk cId="3957777102" sldId="394"/>
            <ac:cxnSpMk id="16" creationId="{31091CD7-1ECA-42EE-8370-340521F81573}"/>
          </ac:cxnSpMkLst>
        </pc:cxnChg>
      </pc:sldChg>
      <pc:sldChg chg="addSp delSp modSp mod">
        <pc:chgData name="Theresa Hodgson" userId="213b339f-9e68-4d61-b6e1-9aa385d3ff46" providerId="ADAL" clId="{346ECA1E-85B0-472B-B731-B9B7BA31A782}" dt="2020-02-13T08:59:30.923" v="235" actId="20577"/>
        <pc:sldMkLst>
          <pc:docMk/>
          <pc:sldMk cId="3238766099" sldId="396"/>
        </pc:sldMkLst>
        <pc:graphicFrameChg chg="del">
          <ac:chgData name="Theresa Hodgson" userId="213b339f-9e68-4d61-b6e1-9aa385d3ff46" providerId="ADAL" clId="{346ECA1E-85B0-472B-B731-B9B7BA31A782}" dt="2020-02-13T08:59:10.092" v="233" actId="478"/>
          <ac:graphicFrameMkLst>
            <pc:docMk/>
            <pc:sldMk cId="3238766099" sldId="396"/>
            <ac:graphicFrameMk id="6" creationId="{3DF5AD39-5E0D-4C32-8811-DFD4A701C254}"/>
          </ac:graphicFrameMkLst>
        </pc:graphicFrameChg>
        <pc:graphicFrameChg chg="add modGraphic">
          <ac:chgData name="Theresa Hodgson" userId="213b339f-9e68-4d61-b6e1-9aa385d3ff46" providerId="ADAL" clId="{346ECA1E-85B0-472B-B731-B9B7BA31A782}" dt="2020-02-13T08:59:30.923" v="235" actId="20577"/>
          <ac:graphicFrameMkLst>
            <pc:docMk/>
            <pc:sldMk cId="3238766099" sldId="396"/>
            <ac:graphicFrameMk id="9" creationId="{487A8FAB-81E5-48E2-B095-F233019F087B}"/>
          </ac:graphicFrameMkLst>
        </pc:graphicFrameChg>
      </pc:sldChg>
      <pc:sldChg chg="del">
        <pc:chgData name="Theresa Hodgson" userId="213b339f-9e68-4d61-b6e1-9aa385d3ff46" providerId="ADAL" clId="{346ECA1E-85B0-472B-B731-B9B7BA31A782}" dt="2020-02-13T09:25:48.250" v="837" actId="47"/>
        <pc:sldMkLst>
          <pc:docMk/>
          <pc:sldMk cId="1056735581" sldId="400"/>
        </pc:sldMkLst>
      </pc:sldChg>
      <pc:sldChg chg="modSp del mod">
        <pc:chgData name="Theresa Hodgson" userId="213b339f-9e68-4d61-b6e1-9aa385d3ff46" providerId="ADAL" clId="{346ECA1E-85B0-472B-B731-B9B7BA31A782}" dt="2020-02-13T09:28:19.759" v="883" actId="47"/>
        <pc:sldMkLst>
          <pc:docMk/>
          <pc:sldMk cId="4288544496" sldId="405"/>
        </pc:sldMkLst>
        <pc:spChg chg="mod">
          <ac:chgData name="Theresa Hodgson" userId="213b339f-9e68-4d61-b6e1-9aa385d3ff46" providerId="ADAL" clId="{346ECA1E-85B0-472B-B731-B9B7BA31A782}" dt="2020-02-13T09:25:52.410" v="838" actId="21"/>
          <ac:spMkLst>
            <pc:docMk/>
            <pc:sldMk cId="4288544496" sldId="405"/>
            <ac:spMk id="19" creationId="{5252A847-DE45-4FA3-A1F8-EEBEB845FF8E}"/>
          </ac:spMkLst>
        </pc:spChg>
      </pc:sldChg>
      <pc:sldChg chg="modSp del mod">
        <pc:chgData name="Theresa Hodgson" userId="213b339f-9e68-4d61-b6e1-9aa385d3ff46" providerId="ADAL" clId="{346ECA1E-85B0-472B-B731-B9B7BA31A782}" dt="2020-02-13T09:11:20.762" v="480" actId="47"/>
        <pc:sldMkLst>
          <pc:docMk/>
          <pc:sldMk cId="3516969159" sldId="408"/>
        </pc:sldMkLst>
        <pc:spChg chg="mod">
          <ac:chgData name="Theresa Hodgson" userId="213b339f-9e68-4d61-b6e1-9aa385d3ff46" providerId="ADAL" clId="{346ECA1E-85B0-472B-B731-B9B7BA31A782}" dt="2020-02-13T09:00:43.916" v="238" actId="20577"/>
          <ac:spMkLst>
            <pc:docMk/>
            <pc:sldMk cId="3516969159" sldId="408"/>
            <ac:spMk id="24" creationId="{0288DD38-8568-495F-A657-BC4120BF512E}"/>
          </ac:spMkLst>
        </pc:spChg>
      </pc:sldChg>
      <pc:sldChg chg="modSp del mod">
        <pc:chgData name="Theresa Hodgson" userId="213b339f-9e68-4d61-b6e1-9aa385d3ff46" providerId="ADAL" clId="{346ECA1E-85B0-472B-B731-B9B7BA31A782}" dt="2020-02-13T09:11:23.007" v="481" actId="47"/>
        <pc:sldMkLst>
          <pc:docMk/>
          <pc:sldMk cId="1720535575" sldId="409"/>
        </pc:sldMkLst>
        <pc:spChg chg="mod">
          <ac:chgData name="Theresa Hodgson" userId="213b339f-9e68-4d61-b6e1-9aa385d3ff46" providerId="ADAL" clId="{346ECA1E-85B0-472B-B731-B9B7BA31A782}" dt="2020-02-13T09:08:51.853" v="395" actId="21"/>
          <ac:spMkLst>
            <pc:docMk/>
            <pc:sldMk cId="1720535575" sldId="409"/>
            <ac:spMk id="24" creationId="{0288DD38-8568-495F-A657-BC4120BF512E}"/>
          </ac:spMkLst>
        </pc:spChg>
      </pc:sldChg>
      <pc:sldChg chg="modSp add mod">
        <pc:chgData name="Theresa Hodgson" userId="213b339f-9e68-4d61-b6e1-9aa385d3ff46" providerId="ADAL" clId="{346ECA1E-85B0-472B-B731-B9B7BA31A782}" dt="2020-02-13T08:53:39.830" v="82" actId="255"/>
        <pc:sldMkLst>
          <pc:docMk/>
          <pc:sldMk cId="2997227134" sldId="410"/>
        </pc:sldMkLst>
        <pc:graphicFrameChg chg="modGraphic">
          <ac:chgData name="Theresa Hodgson" userId="213b339f-9e68-4d61-b6e1-9aa385d3ff46" providerId="ADAL" clId="{346ECA1E-85B0-472B-B731-B9B7BA31A782}" dt="2020-02-13T08:53:39.830" v="82" actId="255"/>
          <ac:graphicFrameMkLst>
            <pc:docMk/>
            <pc:sldMk cId="2997227134" sldId="410"/>
            <ac:graphicFrameMk id="9" creationId="{7F0438B9-896B-4085-A10F-75ACC65C0D52}"/>
          </ac:graphicFrameMkLst>
        </pc:graphicFrameChg>
      </pc:sldChg>
      <pc:sldChg chg="addSp delSp modSp add del mod">
        <pc:chgData name="Theresa Hodgson" userId="213b339f-9e68-4d61-b6e1-9aa385d3ff46" providerId="ADAL" clId="{346ECA1E-85B0-472B-B731-B9B7BA31A782}" dt="2020-02-13T09:12:00.845" v="543" actId="47"/>
        <pc:sldMkLst>
          <pc:docMk/>
          <pc:sldMk cId="3140600850" sldId="411"/>
        </pc:sldMkLst>
        <pc:spChg chg="add mod">
          <ac:chgData name="Theresa Hodgson" userId="213b339f-9e68-4d61-b6e1-9aa385d3ff46" providerId="ADAL" clId="{346ECA1E-85B0-472B-B731-B9B7BA31A782}" dt="2020-02-13T09:10:14.398" v="428" actId="1076"/>
          <ac:spMkLst>
            <pc:docMk/>
            <pc:sldMk cId="3140600850" sldId="411"/>
            <ac:spMk id="10" creationId="{6EA16A1E-07BD-4C94-9918-B472BBB82C12}"/>
          </ac:spMkLst>
        </pc:spChg>
        <pc:spChg chg="add mod">
          <ac:chgData name="Theresa Hodgson" userId="213b339f-9e68-4d61-b6e1-9aa385d3ff46" providerId="ADAL" clId="{346ECA1E-85B0-472B-B731-B9B7BA31A782}" dt="2020-02-13T09:10:47.504" v="471" actId="1076"/>
          <ac:spMkLst>
            <pc:docMk/>
            <pc:sldMk cId="3140600850" sldId="411"/>
            <ac:spMk id="12" creationId="{ACCA4489-AA70-4442-BDDC-27E419DFAFAA}"/>
          </ac:spMkLst>
        </pc:spChg>
        <pc:spChg chg="add mod">
          <ac:chgData name="Theresa Hodgson" userId="213b339f-9e68-4d61-b6e1-9aa385d3ff46" providerId="ADAL" clId="{346ECA1E-85B0-472B-B731-B9B7BA31A782}" dt="2020-02-13T09:10:53.808" v="474" actId="1076"/>
          <ac:spMkLst>
            <pc:docMk/>
            <pc:sldMk cId="3140600850" sldId="411"/>
            <ac:spMk id="13" creationId="{500796B7-2026-4FF8-AC9B-BA3781491327}"/>
          </ac:spMkLst>
        </pc:spChg>
        <pc:spChg chg="add mod">
          <ac:chgData name="Theresa Hodgson" userId="213b339f-9e68-4d61-b6e1-9aa385d3ff46" providerId="ADAL" clId="{346ECA1E-85B0-472B-B731-B9B7BA31A782}" dt="2020-02-13T09:10:50.540" v="472" actId="1076"/>
          <ac:spMkLst>
            <pc:docMk/>
            <pc:sldMk cId="3140600850" sldId="411"/>
            <ac:spMk id="14" creationId="{5E53472D-3DA7-40CC-9104-3945BB0600F0}"/>
          </ac:spMkLst>
        </pc:spChg>
        <pc:spChg chg="add mod">
          <ac:chgData name="Theresa Hodgson" userId="213b339f-9e68-4d61-b6e1-9aa385d3ff46" providerId="ADAL" clId="{346ECA1E-85B0-472B-B731-B9B7BA31A782}" dt="2020-02-13T09:11:10.197" v="478" actId="555"/>
          <ac:spMkLst>
            <pc:docMk/>
            <pc:sldMk cId="3140600850" sldId="411"/>
            <ac:spMk id="15" creationId="{2B7867C1-2E7B-4171-80E7-24DE1FFC25B7}"/>
          </ac:spMkLst>
        </pc:spChg>
        <pc:spChg chg="add mod">
          <ac:chgData name="Theresa Hodgson" userId="213b339f-9e68-4d61-b6e1-9aa385d3ff46" providerId="ADAL" clId="{346ECA1E-85B0-472B-B731-B9B7BA31A782}" dt="2020-02-13T09:11:10.197" v="478" actId="555"/>
          <ac:spMkLst>
            <pc:docMk/>
            <pc:sldMk cId="3140600850" sldId="411"/>
            <ac:spMk id="16" creationId="{762DF01C-0AF2-4014-87D2-172A49AB374D}"/>
          </ac:spMkLst>
        </pc:spChg>
        <pc:spChg chg="add del">
          <ac:chgData name="Theresa Hodgson" userId="213b339f-9e68-4d61-b6e1-9aa385d3ff46" providerId="ADAL" clId="{346ECA1E-85B0-472B-B731-B9B7BA31A782}" dt="2020-02-13T09:07:35.697" v="381"/>
          <ac:spMkLst>
            <pc:docMk/>
            <pc:sldMk cId="3140600850" sldId="411"/>
            <ac:spMk id="17" creationId="{4BC43266-47DC-41A0-8DA8-F95CCC985CBF}"/>
          </ac:spMkLst>
        </pc:spChg>
        <pc:spChg chg="mod">
          <ac:chgData name="Theresa Hodgson" userId="213b339f-9e68-4d61-b6e1-9aa385d3ff46" providerId="ADAL" clId="{346ECA1E-85B0-472B-B731-B9B7BA31A782}" dt="2020-02-13T09:08:28.777" v="385" actId="1076"/>
          <ac:spMkLst>
            <pc:docMk/>
            <pc:sldMk cId="3140600850" sldId="411"/>
            <ac:spMk id="19" creationId="{5252A847-DE45-4FA3-A1F8-EEBEB845FF8E}"/>
          </ac:spMkLst>
        </pc:spChg>
        <pc:spChg chg="add del">
          <ac:chgData name="Theresa Hodgson" userId="213b339f-9e68-4d61-b6e1-9aa385d3ff46" providerId="ADAL" clId="{346ECA1E-85B0-472B-B731-B9B7BA31A782}" dt="2020-02-13T09:07:35.697" v="381"/>
          <ac:spMkLst>
            <pc:docMk/>
            <pc:sldMk cId="3140600850" sldId="411"/>
            <ac:spMk id="20" creationId="{C8BCCCC1-3D1F-4960-877F-1433C4C1BB7F}"/>
          </ac:spMkLst>
        </pc:spChg>
        <pc:spChg chg="add del">
          <ac:chgData name="Theresa Hodgson" userId="213b339f-9e68-4d61-b6e1-9aa385d3ff46" providerId="ADAL" clId="{346ECA1E-85B0-472B-B731-B9B7BA31A782}" dt="2020-02-13T09:07:35.697" v="381"/>
          <ac:spMkLst>
            <pc:docMk/>
            <pc:sldMk cId="3140600850" sldId="411"/>
            <ac:spMk id="21" creationId="{0A46B009-C0B0-4A4F-B5EA-2EEEE654A02B}"/>
          </ac:spMkLst>
        </pc:spChg>
        <pc:spChg chg="add del">
          <ac:chgData name="Theresa Hodgson" userId="213b339f-9e68-4d61-b6e1-9aa385d3ff46" providerId="ADAL" clId="{346ECA1E-85B0-472B-B731-B9B7BA31A782}" dt="2020-02-13T09:07:35.697" v="381"/>
          <ac:spMkLst>
            <pc:docMk/>
            <pc:sldMk cId="3140600850" sldId="411"/>
            <ac:spMk id="22" creationId="{CA9433B0-12C6-4D23-AB2A-E3002F7E88B3}"/>
          </ac:spMkLst>
        </pc:spChg>
        <pc:spChg chg="add del">
          <ac:chgData name="Theresa Hodgson" userId="213b339f-9e68-4d61-b6e1-9aa385d3ff46" providerId="ADAL" clId="{346ECA1E-85B0-472B-B731-B9B7BA31A782}" dt="2020-02-13T09:07:35.697" v="381"/>
          <ac:spMkLst>
            <pc:docMk/>
            <pc:sldMk cId="3140600850" sldId="411"/>
            <ac:spMk id="23" creationId="{1859873D-8D5E-4EB8-B87A-54F4F4987AB2}"/>
          </ac:spMkLst>
        </pc:spChg>
        <pc:spChg chg="add mod">
          <ac:chgData name="Theresa Hodgson" userId="213b339f-9e68-4d61-b6e1-9aa385d3ff46" providerId="ADAL" clId="{346ECA1E-85B0-472B-B731-B9B7BA31A782}" dt="2020-02-13T09:08:42.143" v="393" actId="1076"/>
          <ac:spMkLst>
            <pc:docMk/>
            <pc:sldMk cId="3140600850" sldId="411"/>
            <ac:spMk id="24" creationId="{A7FE70B8-0FAA-40D5-899D-76CB0405B9D0}"/>
          </ac:spMkLst>
        </pc:spChg>
        <pc:graphicFrameChg chg="del">
          <ac:chgData name="Theresa Hodgson" userId="213b339f-9e68-4d61-b6e1-9aa385d3ff46" providerId="ADAL" clId="{346ECA1E-85B0-472B-B731-B9B7BA31A782}" dt="2020-02-13T09:03:01.753" v="310" actId="478"/>
          <ac:graphicFrameMkLst>
            <pc:docMk/>
            <pc:sldMk cId="3140600850" sldId="411"/>
            <ac:graphicFrameMk id="9" creationId="{487A8FAB-81E5-48E2-B095-F233019F087B}"/>
          </ac:graphicFrameMkLst>
        </pc:graphicFrameChg>
        <pc:picChg chg="add mod">
          <ac:chgData name="Theresa Hodgson" userId="213b339f-9e68-4d61-b6e1-9aa385d3ff46" providerId="ADAL" clId="{346ECA1E-85B0-472B-B731-B9B7BA31A782}" dt="2020-02-13T09:09:26.776" v="405" actId="1076"/>
          <ac:picMkLst>
            <pc:docMk/>
            <pc:sldMk cId="3140600850" sldId="411"/>
            <ac:picMk id="2" creationId="{492FB310-8A6F-4838-95F3-1DEBA1C80D0E}"/>
          </ac:picMkLst>
        </pc:picChg>
        <pc:picChg chg="add mod">
          <ac:chgData name="Theresa Hodgson" userId="213b339f-9e68-4d61-b6e1-9aa385d3ff46" providerId="ADAL" clId="{346ECA1E-85B0-472B-B731-B9B7BA31A782}" dt="2020-02-13T09:09:23.875" v="404" actId="1076"/>
          <ac:picMkLst>
            <pc:docMk/>
            <pc:sldMk cId="3140600850" sldId="411"/>
            <ac:picMk id="3" creationId="{F3B46969-1A3F-405E-BFF9-82BABA709171}"/>
          </ac:picMkLst>
        </pc:picChg>
        <pc:picChg chg="add mod">
          <ac:chgData name="Theresa Hodgson" userId="213b339f-9e68-4d61-b6e1-9aa385d3ff46" providerId="ADAL" clId="{346ECA1E-85B0-472B-B731-B9B7BA31A782}" dt="2020-02-13T09:09:20.738" v="402" actId="1076"/>
          <ac:picMkLst>
            <pc:docMk/>
            <pc:sldMk cId="3140600850" sldId="411"/>
            <ac:picMk id="4" creationId="{B800E240-4EB7-4130-939B-9A023EEA5290}"/>
          </ac:picMkLst>
        </pc:picChg>
        <pc:picChg chg="add mod">
          <ac:chgData name="Theresa Hodgson" userId="213b339f-9e68-4d61-b6e1-9aa385d3ff46" providerId="ADAL" clId="{346ECA1E-85B0-472B-B731-B9B7BA31A782}" dt="2020-02-13T09:11:15.705" v="479" actId="1076"/>
          <ac:picMkLst>
            <pc:docMk/>
            <pc:sldMk cId="3140600850" sldId="411"/>
            <ac:picMk id="5" creationId="{050B9E6C-26B6-4E42-A341-A5D6D769D530}"/>
          </ac:picMkLst>
        </pc:picChg>
        <pc:picChg chg="add mod">
          <ac:chgData name="Theresa Hodgson" userId="213b339f-9e68-4d61-b6e1-9aa385d3ff46" providerId="ADAL" clId="{346ECA1E-85B0-472B-B731-B9B7BA31A782}" dt="2020-02-13T09:09:19.124" v="401" actId="1076"/>
          <ac:picMkLst>
            <pc:docMk/>
            <pc:sldMk cId="3140600850" sldId="411"/>
            <ac:picMk id="6" creationId="{D6BA4D81-E726-448A-A390-D3F75853E861}"/>
          </ac:picMkLst>
        </pc:picChg>
      </pc:sldChg>
      <pc:sldChg chg="addSp delSp modSp add mod">
        <pc:chgData name="Theresa Hodgson" userId="213b339f-9e68-4d61-b6e1-9aa385d3ff46" providerId="ADAL" clId="{346ECA1E-85B0-472B-B731-B9B7BA31A782}" dt="2020-02-13T09:39:06.145" v="1273" actId="12788"/>
        <pc:sldMkLst>
          <pc:docMk/>
          <pc:sldMk cId="1237793821" sldId="412"/>
        </pc:sldMkLst>
        <pc:spChg chg="del">
          <ac:chgData name="Theresa Hodgson" userId="213b339f-9e68-4d61-b6e1-9aa385d3ff46" providerId="ADAL" clId="{346ECA1E-85B0-472B-B731-B9B7BA31A782}" dt="2020-02-13T09:16:09.338" v="665" actId="478"/>
          <ac:spMkLst>
            <pc:docMk/>
            <pc:sldMk cId="1237793821" sldId="412"/>
            <ac:spMk id="10" creationId="{6EA16A1E-07BD-4C94-9918-B472BBB82C12}"/>
          </ac:spMkLst>
        </pc:spChg>
        <pc:spChg chg="del mod">
          <ac:chgData name="Theresa Hodgson" userId="213b339f-9e68-4d61-b6e1-9aa385d3ff46" providerId="ADAL" clId="{346ECA1E-85B0-472B-B731-B9B7BA31A782}" dt="2020-02-13T09:15:57.846" v="661" actId="478"/>
          <ac:spMkLst>
            <pc:docMk/>
            <pc:sldMk cId="1237793821" sldId="412"/>
            <ac:spMk id="12" creationId="{ACCA4489-AA70-4442-BDDC-27E419DFAFAA}"/>
          </ac:spMkLst>
        </pc:spChg>
        <pc:spChg chg="del mod">
          <ac:chgData name="Theresa Hodgson" userId="213b339f-9e68-4d61-b6e1-9aa385d3ff46" providerId="ADAL" clId="{346ECA1E-85B0-472B-B731-B9B7BA31A782}" dt="2020-02-13T09:15:48.710" v="659" actId="478"/>
          <ac:spMkLst>
            <pc:docMk/>
            <pc:sldMk cId="1237793821" sldId="412"/>
            <ac:spMk id="13" creationId="{500796B7-2026-4FF8-AC9B-BA3781491327}"/>
          </ac:spMkLst>
        </pc:spChg>
        <pc:spChg chg="mod">
          <ac:chgData name="Theresa Hodgson" userId="213b339f-9e68-4d61-b6e1-9aa385d3ff46" providerId="ADAL" clId="{346ECA1E-85B0-472B-B731-B9B7BA31A782}" dt="2020-02-13T09:38:53.114" v="1259" actId="408"/>
          <ac:spMkLst>
            <pc:docMk/>
            <pc:sldMk cId="1237793821" sldId="412"/>
            <ac:spMk id="14" creationId="{5E53472D-3DA7-40CC-9104-3945BB0600F0}"/>
          </ac:spMkLst>
        </pc:spChg>
        <pc:spChg chg="mod">
          <ac:chgData name="Theresa Hodgson" userId="213b339f-9e68-4d61-b6e1-9aa385d3ff46" providerId="ADAL" clId="{346ECA1E-85B0-472B-B731-B9B7BA31A782}" dt="2020-02-13T09:38:39.459" v="1257" actId="555"/>
          <ac:spMkLst>
            <pc:docMk/>
            <pc:sldMk cId="1237793821" sldId="412"/>
            <ac:spMk id="15" creationId="{2B7867C1-2E7B-4171-80E7-24DE1FFC25B7}"/>
          </ac:spMkLst>
        </pc:spChg>
        <pc:spChg chg="mod">
          <ac:chgData name="Theresa Hodgson" userId="213b339f-9e68-4d61-b6e1-9aa385d3ff46" providerId="ADAL" clId="{346ECA1E-85B0-472B-B731-B9B7BA31A782}" dt="2020-02-13T09:38:39.459" v="1257" actId="555"/>
          <ac:spMkLst>
            <pc:docMk/>
            <pc:sldMk cId="1237793821" sldId="412"/>
            <ac:spMk id="16" creationId="{762DF01C-0AF2-4014-87D2-172A49AB374D}"/>
          </ac:spMkLst>
        </pc:spChg>
        <pc:spChg chg="mod">
          <ac:chgData name="Theresa Hodgson" userId="213b339f-9e68-4d61-b6e1-9aa385d3ff46" providerId="ADAL" clId="{346ECA1E-85B0-472B-B731-B9B7BA31A782}" dt="2020-02-13T09:11:35.730" v="483" actId="20577"/>
          <ac:spMkLst>
            <pc:docMk/>
            <pc:sldMk cId="1237793821" sldId="412"/>
            <ac:spMk id="19" creationId="{5252A847-DE45-4FA3-A1F8-EEBEB845FF8E}"/>
          </ac:spMkLst>
        </pc:spChg>
        <pc:spChg chg="add mod">
          <ac:chgData name="Theresa Hodgson" userId="213b339f-9e68-4d61-b6e1-9aa385d3ff46" providerId="ADAL" clId="{346ECA1E-85B0-472B-B731-B9B7BA31A782}" dt="2020-02-13T09:39:06.145" v="1273" actId="12788"/>
          <ac:spMkLst>
            <pc:docMk/>
            <pc:sldMk cId="1237793821" sldId="412"/>
            <ac:spMk id="20" creationId="{6557623A-7EA2-44D5-BE05-FA25289CAD93}"/>
          </ac:spMkLst>
        </pc:spChg>
        <pc:spChg chg="add mod">
          <ac:chgData name="Theresa Hodgson" userId="213b339f-9e68-4d61-b6e1-9aa385d3ff46" providerId="ADAL" clId="{346ECA1E-85B0-472B-B731-B9B7BA31A782}" dt="2020-02-13T09:38:53.114" v="1259" actId="408"/>
          <ac:spMkLst>
            <pc:docMk/>
            <pc:sldMk cId="1237793821" sldId="412"/>
            <ac:spMk id="21" creationId="{24A9A6A0-B3E6-4624-8A26-F9759A9698B8}"/>
          </ac:spMkLst>
        </pc:spChg>
        <pc:spChg chg="mod">
          <ac:chgData name="Theresa Hodgson" userId="213b339f-9e68-4d61-b6e1-9aa385d3ff46" providerId="ADAL" clId="{346ECA1E-85B0-472B-B731-B9B7BA31A782}" dt="2020-02-13T09:11:55.108" v="542" actId="12788"/>
          <ac:spMkLst>
            <pc:docMk/>
            <pc:sldMk cId="1237793821" sldId="412"/>
            <ac:spMk id="24" creationId="{A7FE70B8-0FAA-40D5-899D-76CB0405B9D0}"/>
          </ac:spMkLst>
        </pc:spChg>
        <pc:picChg chg="mod">
          <ac:chgData name="Theresa Hodgson" userId="213b339f-9e68-4d61-b6e1-9aa385d3ff46" providerId="ADAL" clId="{346ECA1E-85B0-472B-B731-B9B7BA31A782}" dt="2020-02-13T09:38:17.544" v="1212" actId="12788"/>
          <ac:picMkLst>
            <pc:docMk/>
            <pc:sldMk cId="1237793821" sldId="412"/>
            <ac:picMk id="2" creationId="{492FB310-8A6F-4838-95F3-1DEBA1C80D0E}"/>
          </ac:picMkLst>
        </pc:picChg>
        <pc:picChg chg="mod">
          <ac:chgData name="Theresa Hodgson" userId="213b339f-9e68-4d61-b6e1-9aa385d3ff46" providerId="ADAL" clId="{346ECA1E-85B0-472B-B731-B9B7BA31A782}" dt="2020-02-13T09:39:06.145" v="1273" actId="12788"/>
          <ac:picMkLst>
            <pc:docMk/>
            <pc:sldMk cId="1237793821" sldId="412"/>
            <ac:picMk id="3" creationId="{F3B46969-1A3F-405E-BFF9-82BABA709171}"/>
          </ac:picMkLst>
        </pc:picChg>
        <pc:picChg chg="mod">
          <ac:chgData name="Theresa Hodgson" userId="213b339f-9e68-4d61-b6e1-9aa385d3ff46" providerId="ADAL" clId="{346ECA1E-85B0-472B-B731-B9B7BA31A782}" dt="2020-02-13T09:38:08.611" v="1210" actId="12788"/>
          <ac:picMkLst>
            <pc:docMk/>
            <pc:sldMk cId="1237793821" sldId="412"/>
            <ac:picMk id="4" creationId="{B800E240-4EB7-4130-939B-9A023EEA5290}"/>
          </ac:picMkLst>
        </pc:picChg>
        <pc:picChg chg="mod">
          <ac:chgData name="Theresa Hodgson" userId="213b339f-9e68-4d61-b6e1-9aa385d3ff46" providerId="ADAL" clId="{346ECA1E-85B0-472B-B731-B9B7BA31A782}" dt="2020-02-13T09:38:13.137" v="1211" actId="12788"/>
          <ac:picMkLst>
            <pc:docMk/>
            <pc:sldMk cId="1237793821" sldId="412"/>
            <ac:picMk id="5" creationId="{050B9E6C-26B6-4E42-A341-A5D6D769D530}"/>
          </ac:picMkLst>
        </pc:picChg>
        <pc:picChg chg="mod">
          <ac:chgData name="Theresa Hodgson" userId="213b339f-9e68-4d61-b6e1-9aa385d3ff46" providerId="ADAL" clId="{346ECA1E-85B0-472B-B731-B9B7BA31A782}" dt="2020-02-13T09:37:59.498" v="1208" actId="12788"/>
          <ac:picMkLst>
            <pc:docMk/>
            <pc:sldMk cId="1237793821" sldId="412"/>
            <ac:picMk id="6" creationId="{D6BA4D81-E726-448A-A390-D3F75853E861}"/>
          </ac:picMkLst>
        </pc:picChg>
      </pc:sldChg>
      <pc:sldChg chg="addSp delSp modSp add mod">
        <pc:chgData name="Theresa Hodgson" userId="213b339f-9e68-4d61-b6e1-9aa385d3ff46" providerId="ADAL" clId="{346ECA1E-85B0-472B-B731-B9B7BA31A782}" dt="2020-02-13T09:39:18.238" v="1275"/>
        <pc:sldMkLst>
          <pc:docMk/>
          <pc:sldMk cId="807494705" sldId="413"/>
        </pc:sldMkLst>
        <pc:spChg chg="del mod">
          <ac:chgData name="Theresa Hodgson" userId="213b339f-9e68-4d61-b6e1-9aa385d3ff46" providerId="ADAL" clId="{346ECA1E-85B0-472B-B731-B9B7BA31A782}" dt="2020-02-13T09:16:06.283" v="664" actId="478"/>
          <ac:spMkLst>
            <pc:docMk/>
            <pc:sldMk cId="807494705" sldId="413"/>
            <ac:spMk id="10" creationId="{6EA16A1E-07BD-4C94-9918-B472BBB82C12}"/>
          </ac:spMkLst>
        </pc:spChg>
        <pc:spChg chg="del mod">
          <ac:chgData name="Theresa Hodgson" userId="213b339f-9e68-4d61-b6e1-9aa385d3ff46" providerId="ADAL" clId="{346ECA1E-85B0-472B-B731-B9B7BA31A782}" dt="2020-02-13T09:39:17.636" v="1274" actId="478"/>
          <ac:spMkLst>
            <pc:docMk/>
            <pc:sldMk cId="807494705" sldId="413"/>
            <ac:spMk id="12" creationId="{ACCA4489-AA70-4442-BDDC-27E419DFAFAA}"/>
          </ac:spMkLst>
        </pc:spChg>
        <pc:spChg chg="del mod">
          <ac:chgData name="Theresa Hodgson" userId="213b339f-9e68-4d61-b6e1-9aa385d3ff46" providerId="ADAL" clId="{346ECA1E-85B0-472B-B731-B9B7BA31A782}" dt="2020-02-13T09:39:17.636" v="1274" actId="478"/>
          <ac:spMkLst>
            <pc:docMk/>
            <pc:sldMk cId="807494705" sldId="413"/>
            <ac:spMk id="13" creationId="{500796B7-2026-4FF8-AC9B-BA3781491327}"/>
          </ac:spMkLst>
        </pc:spChg>
        <pc:spChg chg="del">
          <ac:chgData name="Theresa Hodgson" userId="213b339f-9e68-4d61-b6e1-9aa385d3ff46" providerId="ADAL" clId="{346ECA1E-85B0-472B-B731-B9B7BA31A782}" dt="2020-02-13T09:39:17.636" v="1274" actId="478"/>
          <ac:spMkLst>
            <pc:docMk/>
            <pc:sldMk cId="807494705" sldId="413"/>
            <ac:spMk id="14" creationId="{5E53472D-3DA7-40CC-9104-3945BB0600F0}"/>
          </ac:spMkLst>
        </pc:spChg>
        <pc:spChg chg="del">
          <ac:chgData name="Theresa Hodgson" userId="213b339f-9e68-4d61-b6e1-9aa385d3ff46" providerId="ADAL" clId="{346ECA1E-85B0-472B-B731-B9B7BA31A782}" dt="2020-02-13T09:39:17.636" v="1274" actId="478"/>
          <ac:spMkLst>
            <pc:docMk/>
            <pc:sldMk cId="807494705" sldId="413"/>
            <ac:spMk id="15" creationId="{2B7867C1-2E7B-4171-80E7-24DE1FFC25B7}"/>
          </ac:spMkLst>
        </pc:spChg>
        <pc:spChg chg="del">
          <ac:chgData name="Theresa Hodgson" userId="213b339f-9e68-4d61-b6e1-9aa385d3ff46" providerId="ADAL" clId="{346ECA1E-85B0-472B-B731-B9B7BA31A782}" dt="2020-02-13T09:39:17.636" v="1274" actId="478"/>
          <ac:spMkLst>
            <pc:docMk/>
            <pc:sldMk cId="807494705" sldId="413"/>
            <ac:spMk id="16" creationId="{762DF01C-0AF2-4014-87D2-172A49AB374D}"/>
          </ac:spMkLst>
        </pc:spChg>
        <pc:spChg chg="mod">
          <ac:chgData name="Theresa Hodgson" userId="213b339f-9e68-4d61-b6e1-9aa385d3ff46" providerId="ADAL" clId="{346ECA1E-85B0-472B-B731-B9B7BA31A782}" dt="2020-02-13T09:12:47.677" v="646" actId="207"/>
          <ac:spMkLst>
            <pc:docMk/>
            <pc:sldMk cId="807494705" sldId="413"/>
            <ac:spMk id="19" creationId="{5252A847-DE45-4FA3-A1F8-EEBEB845FF8E}"/>
          </ac:spMkLst>
        </pc:spChg>
        <pc:spChg chg="del">
          <ac:chgData name="Theresa Hodgson" userId="213b339f-9e68-4d61-b6e1-9aa385d3ff46" providerId="ADAL" clId="{346ECA1E-85B0-472B-B731-B9B7BA31A782}" dt="2020-02-13T09:39:17.636" v="1274" actId="478"/>
          <ac:spMkLst>
            <pc:docMk/>
            <pc:sldMk cId="807494705" sldId="413"/>
            <ac:spMk id="24" creationId="{A7FE70B8-0FAA-40D5-899D-76CB0405B9D0}"/>
          </ac:spMkLst>
        </pc:spChg>
        <pc:spChg chg="add">
          <ac:chgData name="Theresa Hodgson" userId="213b339f-9e68-4d61-b6e1-9aa385d3ff46" providerId="ADAL" clId="{346ECA1E-85B0-472B-B731-B9B7BA31A782}" dt="2020-02-13T09:39:18.238" v="1275"/>
          <ac:spMkLst>
            <pc:docMk/>
            <pc:sldMk cId="807494705" sldId="413"/>
            <ac:spMk id="26" creationId="{72324EF3-6936-4F6B-B609-0B2836F7086D}"/>
          </ac:spMkLst>
        </pc:spChg>
        <pc:spChg chg="add">
          <ac:chgData name="Theresa Hodgson" userId="213b339f-9e68-4d61-b6e1-9aa385d3ff46" providerId="ADAL" clId="{346ECA1E-85B0-472B-B731-B9B7BA31A782}" dt="2020-02-13T09:39:18.238" v="1275"/>
          <ac:spMkLst>
            <pc:docMk/>
            <pc:sldMk cId="807494705" sldId="413"/>
            <ac:spMk id="27" creationId="{79B6DF1C-263C-4577-B394-FC6FAE057D39}"/>
          </ac:spMkLst>
        </pc:spChg>
        <pc:spChg chg="add">
          <ac:chgData name="Theresa Hodgson" userId="213b339f-9e68-4d61-b6e1-9aa385d3ff46" providerId="ADAL" clId="{346ECA1E-85B0-472B-B731-B9B7BA31A782}" dt="2020-02-13T09:39:18.238" v="1275"/>
          <ac:spMkLst>
            <pc:docMk/>
            <pc:sldMk cId="807494705" sldId="413"/>
            <ac:spMk id="28" creationId="{C2A4900B-1A66-4EB0-BDDC-BD1593CC3962}"/>
          </ac:spMkLst>
        </pc:spChg>
        <pc:spChg chg="add">
          <ac:chgData name="Theresa Hodgson" userId="213b339f-9e68-4d61-b6e1-9aa385d3ff46" providerId="ADAL" clId="{346ECA1E-85B0-472B-B731-B9B7BA31A782}" dt="2020-02-13T09:39:18.238" v="1275"/>
          <ac:spMkLst>
            <pc:docMk/>
            <pc:sldMk cId="807494705" sldId="413"/>
            <ac:spMk id="29" creationId="{786DBAAE-72FC-4DB7-9AAE-1F4DB222E0BE}"/>
          </ac:spMkLst>
        </pc:spChg>
        <pc:spChg chg="add">
          <ac:chgData name="Theresa Hodgson" userId="213b339f-9e68-4d61-b6e1-9aa385d3ff46" providerId="ADAL" clId="{346ECA1E-85B0-472B-B731-B9B7BA31A782}" dt="2020-02-13T09:39:18.238" v="1275"/>
          <ac:spMkLst>
            <pc:docMk/>
            <pc:sldMk cId="807494705" sldId="413"/>
            <ac:spMk id="30" creationId="{5D8576AB-7882-4E34-881F-1B832DC83A29}"/>
          </ac:spMkLst>
        </pc:spChg>
        <pc:spChg chg="add">
          <ac:chgData name="Theresa Hodgson" userId="213b339f-9e68-4d61-b6e1-9aa385d3ff46" providerId="ADAL" clId="{346ECA1E-85B0-472B-B731-B9B7BA31A782}" dt="2020-02-13T09:39:18.238" v="1275"/>
          <ac:spMkLst>
            <pc:docMk/>
            <pc:sldMk cId="807494705" sldId="413"/>
            <ac:spMk id="31" creationId="{8DACE278-1620-4659-B2B1-6573E0C0BE88}"/>
          </ac:spMkLst>
        </pc:spChg>
        <pc:picChg chg="del">
          <ac:chgData name="Theresa Hodgson" userId="213b339f-9e68-4d61-b6e1-9aa385d3ff46" providerId="ADAL" clId="{346ECA1E-85B0-472B-B731-B9B7BA31A782}" dt="2020-02-13T09:39:17.636" v="1274" actId="478"/>
          <ac:picMkLst>
            <pc:docMk/>
            <pc:sldMk cId="807494705" sldId="413"/>
            <ac:picMk id="2" creationId="{492FB310-8A6F-4838-95F3-1DEBA1C80D0E}"/>
          </ac:picMkLst>
        </pc:picChg>
        <pc:picChg chg="del">
          <ac:chgData name="Theresa Hodgson" userId="213b339f-9e68-4d61-b6e1-9aa385d3ff46" providerId="ADAL" clId="{346ECA1E-85B0-472B-B731-B9B7BA31A782}" dt="2020-02-13T09:39:17.636" v="1274" actId="478"/>
          <ac:picMkLst>
            <pc:docMk/>
            <pc:sldMk cId="807494705" sldId="413"/>
            <ac:picMk id="3" creationId="{F3B46969-1A3F-405E-BFF9-82BABA709171}"/>
          </ac:picMkLst>
        </pc:picChg>
        <pc:picChg chg="del">
          <ac:chgData name="Theresa Hodgson" userId="213b339f-9e68-4d61-b6e1-9aa385d3ff46" providerId="ADAL" clId="{346ECA1E-85B0-472B-B731-B9B7BA31A782}" dt="2020-02-13T09:39:17.636" v="1274" actId="478"/>
          <ac:picMkLst>
            <pc:docMk/>
            <pc:sldMk cId="807494705" sldId="413"/>
            <ac:picMk id="4" creationId="{B800E240-4EB7-4130-939B-9A023EEA5290}"/>
          </ac:picMkLst>
        </pc:picChg>
        <pc:picChg chg="del">
          <ac:chgData name="Theresa Hodgson" userId="213b339f-9e68-4d61-b6e1-9aa385d3ff46" providerId="ADAL" clId="{346ECA1E-85B0-472B-B731-B9B7BA31A782}" dt="2020-02-13T09:39:17.636" v="1274" actId="478"/>
          <ac:picMkLst>
            <pc:docMk/>
            <pc:sldMk cId="807494705" sldId="413"/>
            <ac:picMk id="5" creationId="{050B9E6C-26B6-4E42-A341-A5D6D769D530}"/>
          </ac:picMkLst>
        </pc:picChg>
        <pc:picChg chg="del">
          <ac:chgData name="Theresa Hodgson" userId="213b339f-9e68-4d61-b6e1-9aa385d3ff46" providerId="ADAL" clId="{346ECA1E-85B0-472B-B731-B9B7BA31A782}" dt="2020-02-13T09:39:17.636" v="1274" actId="478"/>
          <ac:picMkLst>
            <pc:docMk/>
            <pc:sldMk cId="807494705" sldId="413"/>
            <ac:picMk id="6" creationId="{D6BA4D81-E726-448A-A390-D3F75853E861}"/>
          </ac:picMkLst>
        </pc:picChg>
        <pc:picChg chg="add">
          <ac:chgData name="Theresa Hodgson" userId="213b339f-9e68-4d61-b6e1-9aa385d3ff46" providerId="ADAL" clId="{346ECA1E-85B0-472B-B731-B9B7BA31A782}" dt="2020-02-13T09:39:18.238" v="1275"/>
          <ac:picMkLst>
            <pc:docMk/>
            <pc:sldMk cId="807494705" sldId="413"/>
            <ac:picMk id="20" creationId="{8BEE0275-09FA-49D3-A594-81B7CBF189A7}"/>
          </ac:picMkLst>
        </pc:picChg>
        <pc:picChg chg="add">
          <ac:chgData name="Theresa Hodgson" userId="213b339f-9e68-4d61-b6e1-9aa385d3ff46" providerId="ADAL" clId="{346ECA1E-85B0-472B-B731-B9B7BA31A782}" dt="2020-02-13T09:39:18.238" v="1275"/>
          <ac:picMkLst>
            <pc:docMk/>
            <pc:sldMk cId="807494705" sldId="413"/>
            <ac:picMk id="21" creationId="{DDD99C22-E36F-405A-9505-7E8D7CE0D27B}"/>
          </ac:picMkLst>
        </pc:picChg>
        <pc:picChg chg="add">
          <ac:chgData name="Theresa Hodgson" userId="213b339f-9e68-4d61-b6e1-9aa385d3ff46" providerId="ADAL" clId="{346ECA1E-85B0-472B-B731-B9B7BA31A782}" dt="2020-02-13T09:39:18.238" v="1275"/>
          <ac:picMkLst>
            <pc:docMk/>
            <pc:sldMk cId="807494705" sldId="413"/>
            <ac:picMk id="22" creationId="{3C0FEFD6-E8B9-4F01-A0BE-DE22C78E8208}"/>
          </ac:picMkLst>
        </pc:picChg>
        <pc:picChg chg="add">
          <ac:chgData name="Theresa Hodgson" userId="213b339f-9e68-4d61-b6e1-9aa385d3ff46" providerId="ADAL" clId="{346ECA1E-85B0-472B-B731-B9B7BA31A782}" dt="2020-02-13T09:39:18.238" v="1275"/>
          <ac:picMkLst>
            <pc:docMk/>
            <pc:sldMk cId="807494705" sldId="413"/>
            <ac:picMk id="23" creationId="{8EDE8802-DDEA-458E-92E4-2FDCC4D1C59F}"/>
          </ac:picMkLst>
        </pc:picChg>
        <pc:picChg chg="add">
          <ac:chgData name="Theresa Hodgson" userId="213b339f-9e68-4d61-b6e1-9aa385d3ff46" providerId="ADAL" clId="{346ECA1E-85B0-472B-B731-B9B7BA31A782}" dt="2020-02-13T09:39:18.238" v="1275"/>
          <ac:picMkLst>
            <pc:docMk/>
            <pc:sldMk cId="807494705" sldId="413"/>
            <ac:picMk id="25" creationId="{FE1BB155-B010-4A09-9E46-0671D6B246BD}"/>
          </ac:picMkLst>
        </pc:picChg>
      </pc:sldChg>
      <pc:sldChg chg="addSp delSp modSp add del mod">
        <pc:chgData name="Theresa Hodgson" userId="213b339f-9e68-4d61-b6e1-9aa385d3ff46" providerId="ADAL" clId="{346ECA1E-85B0-472B-B731-B9B7BA31A782}" dt="2020-02-13T09:28:02.677" v="878" actId="47"/>
        <pc:sldMkLst>
          <pc:docMk/>
          <pc:sldMk cId="1767521647" sldId="414"/>
        </pc:sldMkLst>
        <pc:spChg chg="del mod">
          <ac:chgData name="Theresa Hodgson" userId="213b339f-9e68-4d61-b6e1-9aa385d3ff46" providerId="ADAL" clId="{346ECA1E-85B0-472B-B731-B9B7BA31A782}" dt="2020-02-13T09:26:27.279" v="852" actId="478"/>
          <ac:spMkLst>
            <pc:docMk/>
            <pc:sldMk cId="1767521647" sldId="414"/>
            <ac:spMk id="15" creationId="{839E1B05-C13E-4768-90F9-773A0BEBFFAB}"/>
          </ac:spMkLst>
        </pc:spChg>
        <pc:spChg chg="add">
          <ac:chgData name="Theresa Hodgson" userId="213b339f-9e68-4d61-b6e1-9aa385d3ff46" providerId="ADAL" clId="{346ECA1E-85B0-472B-B731-B9B7BA31A782}" dt="2020-02-13T09:26:27.574" v="853"/>
          <ac:spMkLst>
            <pc:docMk/>
            <pc:sldMk cId="1767521647" sldId="414"/>
            <ac:spMk id="16" creationId="{818E1423-4A9B-42C2-91C7-59B883F349C7}"/>
          </ac:spMkLst>
        </pc:spChg>
        <pc:spChg chg="mod">
          <ac:chgData name="Theresa Hodgson" userId="213b339f-9e68-4d61-b6e1-9aa385d3ff46" providerId="ADAL" clId="{346ECA1E-85B0-472B-B731-B9B7BA31A782}" dt="2020-02-13T09:25:38.982" v="836" actId="6549"/>
          <ac:spMkLst>
            <pc:docMk/>
            <pc:sldMk cId="1767521647" sldId="414"/>
            <ac:spMk id="19" creationId="{5252A847-DE45-4FA3-A1F8-EEBEB845FF8E}"/>
          </ac:spMkLst>
        </pc:spChg>
        <pc:grpChg chg="add">
          <ac:chgData name="Theresa Hodgson" userId="213b339f-9e68-4d61-b6e1-9aa385d3ff46" providerId="ADAL" clId="{346ECA1E-85B0-472B-B731-B9B7BA31A782}" dt="2020-02-13T09:26:27.574" v="853"/>
          <ac:grpSpMkLst>
            <pc:docMk/>
            <pc:sldMk cId="1767521647" sldId="414"/>
            <ac:grpSpMk id="17" creationId="{5FD48966-3704-47F5-A4E6-91685E3357E4}"/>
          </ac:grpSpMkLst>
        </pc:grpChg>
        <pc:grpChg chg="del mod">
          <ac:chgData name="Theresa Hodgson" userId="213b339f-9e68-4d61-b6e1-9aa385d3ff46" providerId="ADAL" clId="{346ECA1E-85B0-472B-B731-B9B7BA31A782}" dt="2020-02-13T09:26:27.279" v="852" actId="478"/>
          <ac:grpSpMkLst>
            <pc:docMk/>
            <pc:sldMk cId="1767521647" sldId="414"/>
            <ac:grpSpMk id="20" creationId="{5CF48435-547A-4F57-8110-18DF808DE4CD}"/>
          </ac:grpSpMkLst>
        </pc:grpChg>
        <pc:graphicFrameChg chg="mod">
          <ac:chgData name="Theresa Hodgson" userId="213b339f-9e68-4d61-b6e1-9aa385d3ff46" providerId="ADAL" clId="{346ECA1E-85B0-472B-B731-B9B7BA31A782}" dt="2020-02-13T09:25:01.106" v="802" actId="1035"/>
          <ac:graphicFrameMkLst>
            <pc:docMk/>
            <pc:sldMk cId="1767521647" sldId="414"/>
            <ac:graphicFrameMk id="6" creationId="{9EB1D94F-B18E-4298-87DE-8603B11A0A37}"/>
          </ac:graphicFrameMkLst>
        </pc:graphicFrameChg>
        <pc:cxnChg chg="mod">
          <ac:chgData name="Theresa Hodgson" userId="213b339f-9e68-4d61-b6e1-9aa385d3ff46" providerId="ADAL" clId="{346ECA1E-85B0-472B-B731-B9B7BA31A782}" dt="2020-02-13T09:26:27.279" v="852" actId="478"/>
          <ac:cxnSpMkLst>
            <pc:docMk/>
            <pc:sldMk cId="1767521647" sldId="414"/>
            <ac:cxnSpMk id="24" creationId="{D25E2000-DF08-441C-9C2A-B3393DC23297}"/>
          </ac:cxnSpMkLst>
        </pc:cxnChg>
        <pc:cxnChg chg="mod">
          <ac:chgData name="Theresa Hodgson" userId="213b339f-9e68-4d61-b6e1-9aa385d3ff46" providerId="ADAL" clId="{346ECA1E-85B0-472B-B731-B9B7BA31A782}" dt="2020-02-13T09:26:27.279" v="852" actId="478"/>
          <ac:cxnSpMkLst>
            <pc:docMk/>
            <pc:sldMk cId="1767521647" sldId="414"/>
            <ac:cxnSpMk id="25" creationId="{02C03E61-472F-4F7B-86C4-8645BE642727}"/>
          </ac:cxnSpMkLst>
        </pc:cxnChg>
        <pc:cxnChg chg="mod">
          <ac:chgData name="Theresa Hodgson" userId="213b339f-9e68-4d61-b6e1-9aa385d3ff46" providerId="ADAL" clId="{346ECA1E-85B0-472B-B731-B9B7BA31A782}" dt="2020-02-13T09:26:27.279" v="852" actId="478"/>
          <ac:cxnSpMkLst>
            <pc:docMk/>
            <pc:sldMk cId="1767521647" sldId="414"/>
            <ac:cxnSpMk id="27" creationId="{01121EAE-4AFB-410D-B902-C9BD293D9702}"/>
          </ac:cxnSpMkLst>
        </pc:cxnChg>
      </pc:sldChg>
      <pc:sldChg chg="add">
        <pc:chgData name="Theresa Hodgson" userId="213b339f-9e68-4d61-b6e1-9aa385d3ff46" providerId="ADAL" clId="{346ECA1E-85B0-472B-B731-B9B7BA31A782}" dt="2020-02-13T09:57:42.044" v="1276"/>
        <pc:sldMkLst>
          <pc:docMk/>
          <pc:sldMk cId="3117904708" sldId="414"/>
        </pc:sldMkLst>
      </pc:sldChg>
      <pc:sldChg chg="addSp delSp modSp add mod">
        <pc:chgData name="Theresa Hodgson" userId="213b339f-9e68-4d61-b6e1-9aa385d3ff46" providerId="ADAL" clId="{346ECA1E-85B0-472B-B731-B9B7BA31A782}" dt="2020-02-13T09:28:34.767" v="885" actId="12789"/>
        <pc:sldMkLst>
          <pc:docMk/>
          <pc:sldMk cId="2945516677" sldId="415"/>
        </pc:sldMkLst>
        <pc:spChg chg="del">
          <ac:chgData name="Theresa Hodgson" userId="213b339f-9e68-4d61-b6e1-9aa385d3ff46" providerId="ADAL" clId="{346ECA1E-85B0-472B-B731-B9B7BA31A782}" dt="2020-02-13T09:26:23.818" v="850" actId="478"/>
          <ac:spMkLst>
            <pc:docMk/>
            <pc:sldMk cId="2945516677" sldId="415"/>
            <ac:spMk id="15" creationId="{839E1B05-C13E-4768-90F9-773A0BEBFFAB}"/>
          </ac:spMkLst>
        </pc:spChg>
        <pc:spChg chg="add mod">
          <ac:chgData name="Theresa Hodgson" userId="213b339f-9e68-4d61-b6e1-9aa385d3ff46" providerId="ADAL" clId="{346ECA1E-85B0-472B-B731-B9B7BA31A782}" dt="2020-02-13T09:28:34.767" v="885" actId="12789"/>
          <ac:spMkLst>
            <pc:docMk/>
            <pc:sldMk cId="2945516677" sldId="415"/>
            <ac:spMk id="16" creationId="{BC76D817-3DD4-435C-B488-2BE8DFDCE969}"/>
          </ac:spMkLst>
        </pc:spChg>
        <pc:spChg chg="mod">
          <ac:chgData name="Theresa Hodgson" userId="213b339f-9e68-4d61-b6e1-9aa385d3ff46" providerId="ADAL" clId="{346ECA1E-85B0-472B-B731-B9B7BA31A782}" dt="2020-02-13T09:28:01.001" v="877" actId="6549"/>
          <ac:spMkLst>
            <pc:docMk/>
            <pc:sldMk cId="2945516677" sldId="415"/>
            <ac:spMk id="19" creationId="{5252A847-DE45-4FA3-A1F8-EEBEB845FF8E}"/>
          </ac:spMkLst>
        </pc:spChg>
        <pc:spChg chg="mod">
          <ac:chgData name="Theresa Hodgson" userId="213b339f-9e68-4d61-b6e1-9aa385d3ff46" providerId="ADAL" clId="{346ECA1E-85B0-472B-B731-B9B7BA31A782}" dt="2020-02-13T09:27:06.107" v="859" actId="20577"/>
          <ac:spMkLst>
            <pc:docMk/>
            <pc:sldMk cId="2945516677" sldId="415"/>
            <ac:spMk id="29" creationId="{EA8C7147-A635-443C-B3BA-3D48A671BA09}"/>
          </ac:spMkLst>
        </pc:spChg>
        <pc:spChg chg="mod">
          <ac:chgData name="Theresa Hodgson" userId="213b339f-9e68-4d61-b6e1-9aa385d3ff46" providerId="ADAL" clId="{346ECA1E-85B0-472B-B731-B9B7BA31A782}" dt="2020-02-13T09:27:08.129" v="860" actId="20577"/>
          <ac:spMkLst>
            <pc:docMk/>
            <pc:sldMk cId="2945516677" sldId="415"/>
            <ac:spMk id="33" creationId="{A9FEEDCF-1AE9-4E54-B869-FF27FF58C50E}"/>
          </ac:spMkLst>
        </pc:spChg>
        <pc:grpChg chg="add mod">
          <ac:chgData name="Theresa Hodgson" userId="213b339f-9e68-4d61-b6e1-9aa385d3ff46" providerId="ADAL" clId="{346ECA1E-85B0-472B-B731-B9B7BA31A782}" dt="2020-02-13T09:28:34.767" v="885" actId="12789"/>
          <ac:grpSpMkLst>
            <pc:docMk/>
            <pc:sldMk cId="2945516677" sldId="415"/>
            <ac:grpSpMk id="17" creationId="{C6CDC726-809C-4B6D-9C8E-B32398588A68}"/>
          </ac:grpSpMkLst>
        </pc:grpChg>
        <pc:grpChg chg="del">
          <ac:chgData name="Theresa Hodgson" userId="213b339f-9e68-4d61-b6e1-9aa385d3ff46" providerId="ADAL" clId="{346ECA1E-85B0-472B-B731-B9B7BA31A782}" dt="2020-02-13T09:26:23.818" v="850" actId="478"/>
          <ac:grpSpMkLst>
            <pc:docMk/>
            <pc:sldMk cId="2945516677" sldId="415"/>
            <ac:grpSpMk id="20" creationId="{5CF48435-547A-4F57-8110-18DF808DE4CD}"/>
          </ac:grpSpMkLst>
        </pc:grpChg>
        <pc:graphicFrameChg chg="mod">
          <ac:chgData name="Theresa Hodgson" userId="213b339f-9e68-4d61-b6e1-9aa385d3ff46" providerId="ADAL" clId="{346ECA1E-85B0-472B-B731-B9B7BA31A782}" dt="2020-02-13T09:27:42.808" v="868"/>
          <ac:graphicFrameMkLst>
            <pc:docMk/>
            <pc:sldMk cId="2945516677" sldId="415"/>
            <ac:graphicFrameMk id="6" creationId="{9EB1D94F-B18E-4298-87DE-8603B11A0A37}"/>
          </ac:graphicFrameMkLst>
        </pc:graphicFrameChg>
        <pc:cxnChg chg="mod">
          <ac:chgData name="Theresa Hodgson" userId="213b339f-9e68-4d61-b6e1-9aa385d3ff46" providerId="ADAL" clId="{346ECA1E-85B0-472B-B731-B9B7BA31A782}" dt="2020-02-13T09:26:23.818" v="850" actId="478"/>
          <ac:cxnSpMkLst>
            <pc:docMk/>
            <pc:sldMk cId="2945516677" sldId="415"/>
            <ac:cxnSpMk id="24" creationId="{D25E2000-DF08-441C-9C2A-B3393DC23297}"/>
          </ac:cxnSpMkLst>
        </pc:cxnChg>
        <pc:cxnChg chg="mod">
          <ac:chgData name="Theresa Hodgson" userId="213b339f-9e68-4d61-b6e1-9aa385d3ff46" providerId="ADAL" clId="{346ECA1E-85B0-472B-B731-B9B7BA31A782}" dt="2020-02-13T09:26:23.818" v="850" actId="478"/>
          <ac:cxnSpMkLst>
            <pc:docMk/>
            <pc:sldMk cId="2945516677" sldId="415"/>
            <ac:cxnSpMk id="25" creationId="{02C03E61-472F-4F7B-86C4-8645BE642727}"/>
          </ac:cxnSpMkLst>
        </pc:cxnChg>
        <pc:cxnChg chg="mod">
          <ac:chgData name="Theresa Hodgson" userId="213b339f-9e68-4d61-b6e1-9aa385d3ff46" providerId="ADAL" clId="{346ECA1E-85B0-472B-B731-B9B7BA31A782}" dt="2020-02-13T09:26:23.818" v="850" actId="478"/>
          <ac:cxnSpMkLst>
            <pc:docMk/>
            <pc:sldMk cId="2945516677" sldId="415"/>
            <ac:cxnSpMk id="27" creationId="{01121EAE-4AFB-410D-B902-C9BD293D9702}"/>
          </ac:cxnSpMkLst>
        </pc:cxnChg>
      </pc:sldChg>
      <pc:sldChg chg="modSp add del mod">
        <pc:chgData name="Theresa Hodgson" userId="213b339f-9e68-4d61-b6e1-9aa385d3ff46" providerId="ADAL" clId="{346ECA1E-85B0-472B-B731-B9B7BA31A782}" dt="2020-02-13T09:28:17.979" v="882" actId="47"/>
        <pc:sldMkLst>
          <pc:docMk/>
          <pc:sldMk cId="2177992863" sldId="416"/>
        </pc:sldMkLst>
        <pc:spChg chg="mod">
          <ac:chgData name="Theresa Hodgson" userId="213b339f-9e68-4d61-b6e1-9aa385d3ff46" providerId="ADAL" clId="{346ECA1E-85B0-472B-B731-B9B7BA31A782}" dt="2020-02-13T09:26:16.831" v="849" actId="12789"/>
          <ac:spMkLst>
            <pc:docMk/>
            <pc:sldMk cId="2177992863" sldId="416"/>
            <ac:spMk id="15" creationId="{839E1B05-C13E-4768-90F9-773A0BEBFFAB}"/>
          </ac:spMkLst>
        </pc:spChg>
        <pc:spChg chg="mod">
          <ac:chgData name="Theresa Hodgson" userId="213b339f-9e68-4d61-b6e1-9aa385d3ff46" providerId="ADAL" clId="{346ECA1E-85B0-472B-B731-B9B7BA31A782}" dt="2020-02-13T09:28:10.972" v="880" actId="21"/>
          <ac:spMkLst>
            <pc:docMk/>
            <pc:sldMk cId="2177992863" sldId="416"/>
            <ac:spMk id="19" creationId="{5252A847-DE45-4FA3-A1F8-EEBEB845FF8E}"/>
          </ac:spMkLst>
        </pc:spChg>
        <pc:grpChg chg="mod">
          <ac:chgData name="Theresa Hodgson" userId="213b339f-9e68-4d61-b6e1-9aa385d3ff46" providerId="ADAL" clId="{346ECA1E-85B0-472B-B731-B9B7BA31A782}" dt="2020-02-13T09:26:16.831" v="849" actId="12789"/>
          <ac:grpSpMkLst>
            <pc:docMk/>
            <pc:sldMk cId="2177992863" sldId="416"/>
            <ac:grpSpMk id="20" creationId="{5CF48435-547A-4F57-8110-18DF808DE4CD}"/>
          </ac:grpSpMkLst>
        </pc:grpChg>
      </pc:sldChg>
      <pc:sldChg chg="addSp delSp modSp add mod">
        <pc:chgData name="Theresa Hodgson" userId="213b339f-9e68-4d61-b6e1-9aa385d3ff46" providerId="ADAL" clId="{346ECA1E-85B0-472B-B731-B9B7BA31A782}" dt="2020-02-13T09:28:41.102" v="887"/>
        <pc:sldMkLst>
          <pc:docMk/>
          <pc:sldMk cId="661486423" sldId="417"/>
        </pc:sldMkLst>
        <pc:spChg chg="del">
          <ac:chgData name="Theresa Hodgson" userId="213b339f-9e68-4d61-b6e1-9aa385d3ff46" providerId="ADAL" clId="{346ECA1E-85B0-472B-B731-B9B7BA31A782}" dt="2020-02-13T09:28:40.746" v="886" actId="478"/>
          <ac:spMkLst>
            <pc:docMk/>
            <pc:sldMk cId="661486423" sldId="417"/>
            <ac:spMk id="16" creationId="{BC76D817-3DD4-435C-B488-2BE8DFDCE969}"/>
          </ac:spMkLst>
        </pc:spChg>
        <pc:spChg chg="add">
          <ac:chgData name="Theresa Hodgson" userId="213b339f-9e68-4d61-b6e1-9aa385d3ff46" providerId="ADAL" clId="{346ECA1E-85B0-472B-B731-B9B7BA31A782}" dt="2020-02-13T09:28:41.102" v="887"/>
          <ac:spMkLst>
            <pc:docMk/>
            <pc:sldMk cId="661486423" sldId="417"/>
            <ac:spMk id="20" creationId="{997771B7-E82D-49D8-832A-E59DE515C8D9}"/>
          </ac:spMkLst>
        </pc:spChg>
        <pc:grpChg chg="del">
          <ac:chgData name="Theresa Hodgson" userId="213b339f-9e68-4d61-b6e1-9aa385d3ff46" providerId="ADAL" clId="{346ECA1E-85B0-472B-B731-B9B7BA31A782}" dt="2020-02-13T09:28:40.746" v="886" actId="478"/>
          <ac:grpSpMkLst>
            <pc:docMk/>
            <pc:sldMk cId="661486423" sldId="417"/>
            <ac:grpSpMk id="17" creationId="{C6CDC726-809C-4B6D-9C8E-B32398588A68}"/>
          </ac:grpSpMkLst>
        </pc:grpChg>
        <pc:grpChg chg="add">
          <ac:chgData name="Theresa Hodgson" userId="213b339f-9e68-4d61-b6e1-9aa385d3ff46" providerId="ADAL" clId="{346ECA1E-85B0-472B-B731-B9B7BA31A782}" dt="2020-02-13T09:28:41.102" v="887"/>
          <ac:grpSpMkLst>
            <pc:docMk/>
            <pc:sldMk cId="661486423" sldId="417"/>
            <ac:grpSpMk id="21" creationId="{E141E74B-7FD6-4EE0-BFBC-C931EABAC923}"/>
          </ac:grpSpMkLst>
        </pc:grpChg>
        <pc:cxnChg chg="mod">
          <ac:chgData name="Theresa Hodgson" userId="213b339f-9e68-4d61-b6e1-9aa385d3ff46" providerId="ADAL" clId="{346ECA1E-85B0-472B-B731-B9B7BA31A782}" dt="2020-02-13T09:28:40.746" v="886" actId="478"/>
          <ac:cxnSpMkLst>
            <pc:docMk/>
            <pc:sldMk cId="661486423" sldId="417"/>
            <ac:cxnSpMk id="31" creationId="{1EF7474E-04F9-4757-9FE7-4B2B049A0D4F}"/>
          </ac:cxnSpMkLst>
        </pc:cxnChg>
        <pc:cxnChg chg="mod">
          <ac:chgData name="Theresa Hodgson" userId="213b339f-9e68-4d61-b6e1-9aa385d3ff46" providerId="ADAL" clId="{346ECA1E-85B0-472B-B731-B9B7BA31A782}" dt="2020-02-13T09:28:40.746" v="886" actId="478"/>
          <ac:cxnSpMkLst>
            <pc:docMk/>
            <pc:sldMk cId="661486423" sldId="417"/>
            <ac:cxnSpMk id="32" creationId="{05EF883C-72EB-42CD-BA51-DF67977BF0A7}"/>
          </ac:cxnSpMkLst>
        </pc:cxnChg>
        <pc:cxnChg chg="mod">
          <ac:chgData name="Theresa Hodgson" userId="213b339f-9e68-4d61-b6e1-9aa385d3ff46" providerId="ADAL" clId="{346ECA1E-85B0-472B-B731-B9B7BA31A782}" dt="2020-02-13T09:28:40.746" v="886" actId="478"/>
          <ac:cxnSpMkLst>
            <pc:docMk/>
            <pc:sldMk cId="661486423" sldId="417"/>
            <ac:cxnSpMk id="34" creationId="{C5229757-1BF6-425C-9BD0-BD9BD2CA3654}"/>
          </ac:cxnSpMkLst>
        </pc:cxnChg>
      </pc:sldChg>
      <pc:sldChg chg="addSp delSp modSp add mod">
        <pc:chgData name="Theresa Hodgson" userId="213b339f-9e68-4d61-b6e1-9aa385d3ff46" providerId="ADAL" clId="{346ECA1E-85B0-472B-B731-B9B7BA31A782}" dt="2020-02-13T09:28:44.322" v="889"/>
        <pc:sldMkLst>
          <pc:docMk/>
          <pc:sldMk cId="3447311924" sldId="418"/>
        </pc:sldMkLst>
        <pc:spChg chg="del">
          <ac:chgData name="Theresa Hodgson" userId="213b339f-9e68-4d61-b6e1-9aa385d3ff46" providerId="ADAL" clId="{346ECA1E-85B0-472B-B731-B9B7BA31A782}" dt="2020-02-13T09:28:44.058" v="888" actId="478"/>
          <ac:spMkLst>
            <pc:docMk/>
            <pc:sldMk cId="3447311924" sldId="418"/>
            <ac:spMk id="16" creationId="{BC76D817-3DD4-435C-B488-2BE8DFDCE969}"/>
          </ac:spMkLst>
        </pc:spChg>
        <pc:spChg chg="mod">
          <ac:chgData name="Theresa Hodgson" userId="213b339f-9e68-4d61-b6e1-9aa385d3ff46" providerId="ADAL" clId="{346ECA1E-85B0-472B-B731-B9B7BA31A782}" dt="2020-02-13T09:28:15.028" v="881"/>
          <ac:spMkLst>
            <pc:docMk/>
            <pc:sldMk cId="3447311924" sldId="418"/>
            <ac:spMk id="19" creationId="{5252A847-DE45-4FA3-A1F8-EEBEB845FF8E}"/>
          </ac:spMkLst>
        </pc:spChg>
        <pc:spChg chg="add">
          <ac:chgData name="Theresa Hodgson" userId="213b339f-9e68-4d61-b6e1-9aa385d3ff46" providerId="ADAL" clId="{346ECA1E-85B0-472B-B731-B9B7BA31A782}" dt="2020-02-13T09:28:44.322" v="889"/>
          <ac:spMkLst>
            <pc:docMk/>
            <pc:sldMk cId="3447311924" sldId="418"/>
            <ac:spMk id="20" creationId="{30187A40-6ACF-4D95-82C2-6EC98FC30BDF}"/>
          </ac:spMkLst>
        </pc:spChg>
        <pc:grpChg chg="del">
          <ac:chgData name="Theresa Hodgson" userId="213b339f-9e68-4d61-b6e1-9aa385d3ff46" providerId="ADAL" clId="{346ECA1E-85B0-472B-B731-B9B7BA31A782}" dt="2020-02-13T09:28:44.058" v="888" actId="478"/>
          <ac:grpSpMkLst>
            <pc:docMk/>
            <pc:sldMk cId="3447311924" sldId="418"/>
            <ac:grpSpMk id="17" creationId="{C6CDC726-809C-4B6D-9C8E-B32398588A68}"/>
          </ac:grpSpMkLst>
        </pc:grpChg>
        <pc:grpChg chg="add">
          <ac:chgData name="Theresa Hodgson" userId="213b339f-9e68-4d61-b6e1-9aa385d3ff46" providerId="ADAL" clId="{346ECA1E-85B0-472B-B731-B9B7BA31A782}" dt="2020-02-13T09:28:44.322" v="889"/>
          <ac:grpSpMkLst>
            <pc:docMk/>
            <pc:sldMk cId="3447311924" sldId="418"/>
            <ac:grpSpMk id="21" creationId="{DFEBCA5A-133B-4423-9441-1071BFCC17D5}"/>
          </ac:grpSpMkLst>
        </pc:grpChg>
        <pc:cxnChg chg="mod">
          <ac:chgData name="Theresa Hodgson" userId="213b339f-9e68-4d61-b6e1-9aa385d3ff46" providerId="ADAL" clId="{346ECA1E-85B0-472B-B731-B9B7BA31A782}" dt="2020-02-13T09:28:44.058" v="888" actId="478"/>
          <ac:cxnSpMkLst>
            <pc:docMk/>
            <pc:sldMk cId="3447311924" sldId="418"/>
            <ac:cxnSpMk id="31" creationId="{1EF7474E-04F9-4757-9FE7-4B2B049A0D4F}"/>
          </ac:cxnSpMkLst>
        </pc:cxnChg>
        <pc:cxnChg chg="mod">
          <ac:chgData name="Theresa Hodgson" userId="213b339f-9e68-4d61-b6e1-9aa385d3ff46" providerId="ADAL" clId="{346ECA1E-85B0-472B-B731-B9B7BA31A782}" dt="2020-02-13T09:28:44.058" v="888" actId="478"/>
          <ac:cxnSpMkLst>
            <pc:docMk/>
            <pc:sldMk cId="3447311924" sldId="418"/>
            <ac:cxnSpMk id="32" creationId="{05EF883C-72EB-42CD-BA51-DF67977BF0A7}"/>
          </ac:cxnSpMkLst>
        </pc:cxnChg>
        <pc:cxnChg chg="mod">
          <ac:chgData name="Theresa Hodgson" userId="213b339f-9e68-4d61-b6e1-9aa385d3ff46" providerId="ADAL" clId="{346ECA1E-85B0-472B-B731-B9B7BA31A782}" dt="2020-02-13T09:28:44.058" v="888" actId="478"/>
          <ac:cxnSpMkLst>
            <pc:docMk/>
            <pc:sldMk cId="3447311924" sldId="418"/>
            <ac:cxnSpMk id="34" creationId="{C5229757-1BF6-425C-9BD0-BD9BD2CA3654}"/>
          </ac:cxnSpMkLst>
        </pc:cxnChg>
      </pc:sldChg>
      <pc:sldChg chg="addSp delSp modSp add mod">
        <pc:chgData name="Theresa Hodgson" userId="213b339f-9e68-4d61-b6e1-9aa385d3ff46" providerId="ADAL" clId="{346ECA1E-85B0-472B-B731-B9B7BA31A782}" dt="2020-02-13T09:36:15.262" v="1162" actId="478"/>
        <pc:sldMkLst>
          <pc:docMk/>
          <pc:sldMk cId="1519662127" sldId="419"/>
        </pc:sldMkLst>
        <pc:graphicFrameChg chg="add del">
          <ac:chgData name="Theresa Hodgson" userId="213b339f-9e68-4d61-b6e1-9aa385d3ff46" providerId="ADAL" clId="{346ECA1E-85B0-472B-B731-B9B7BA31A782}" dt="2020-02-13T09:36:15.262" v="1162" actId="478"/>
          <ac:graphicFrameMkLst>
            <pc:docMk/>
            <pc:sldMk cId="1519662127" sldId="419"/>
            <ac:graphicFrameMk id="27" creationId="{E5AF2277-92ED-4010-B64F-728F29A8F294}"/>
          </ac:graphicFrameMkLst>
        </pc:graphicFrameChg>
        <pc:graphicFrameChg chg="add del">
          <ac:chgData name="Theresa Hodgson" userId="213b339f-9e68-4d61-b6e1-9aa385d3ff46" providerId="ADAL" clId="{346ECA1E-85B0-472B-B731-B9B7BA31A782}" dt="2020-02-13T09:36:15.262" v="1162" actId="478"/>
          <ac:graphicFrameMkLst>
            <pc:docMk/>
            <pc:sldMk cId="1519662127" sldId="419"/>
            <ac:graphicFrameMk id="28" creationId="{04E8D976-CAA3-4DCA-B0D8-EBBE7900F5C6}"/>
          </ac:graphicFrameMkLst>
        </pc:graphicFrameChg>
        <pc:cxnChg chg="add mod">
          <ac:chgData name="Theresa Hodgson" userId="213b339f-9e68-4d61-b6e1-9aa385d3ff46" providerId="ADAL" clId="{346ECA1E-85B0-472B-B731-B9B7BA31A782}" dt="2020-02-13T09:35:10.468" v="1143" actId="14100"/>
          <ac:cxnSpMkLst>
            <pc:docMk/>
            <pc:sldMk cId="1519662127" sldId="419"/>
            <ac:cxnSpMk id="29" creationId="{57C05FDC-9B4A-42C6-8837-FB7FF4CA7F78}"/>
          </ac:cxnSpMkLst>
        </pc:cxnChg>
        <pc:cxnChg chg="add mod">
          <ac:chgData name="Theresa Hodgson" userId="213b339f-9e68-4d61-b6e1-9aa385d3ff46" providerId="ADAL" clId="{346ECA1E-85B0-472B-B731-B9B7BA31A782}" dt="2020-02-13T09:34:59.913" v="1140" actId="14100"/>
          <ac:cxnSpMkLst>
            <pc:docMk/>
            <pc:sldMk cId="1519662127" sldId="419"/>
            <ac:cxnSpMk id="30" creationId="{8047D173-07EE-4326-97EB-B21F58AE3F84}"/>
          </ac:cxnSpMkLst>
        </pc:cxnChg>
        <pc:cxnChg chg="add mod">
          <ac:chgData name="Theresa Hodgson" userId="213b339f-9e68-4d61-b6e1-9aa385d3ff46" providerId="ADAL" clId="{346ECA1E-85B0-472B-B731-B9B7BA31A782}" dt="2020-02-13T09:35:24.871" v="1146" actId="14100"/>
          <ac:cxnSpMkLst>
            <pc:docMk/>
            <pc:sldMk cId="1519662127" sldId="419"/>
            <ac:cxnSpMk id="31" creationId="{D3F994AE-BF86-4522-8C68-FA7295A90D0C}"/>
          </ac:cxnSpMkLst>
        </pc:cxnChg>
        <pc:cxnChg chg="add mod">
          <ac:chgData name="Theresa Hodgson" userId="213b339f-9e68-4d61-b6e1-9aa385d3ff46" providerId="ADAL" clId="{346ECA1E-85B0-472B-B731-B9B7BA31A782}" dt="2020-02-13T09:35:34.609" v="1149" actId="14100"/>
          <ac:cxnSpMkLst>
            <pc:docMk/>
            <pc:sldMk cId="1519662127" sldId="419"/>
            <ac:cxnSpMk id="32" creationId="{277F32E2-369D-4AC7-B173-486DCFB3A833}"/>
          </ac:cxnSpMkLst>
        </pc:cxnChg>
        <pc:cxnChg chg="add mod">
          <ac:chgData name="Theresa Hodgson" userId="213b339f-9e68-4d61-b6e1-9aa385d3ff46" providerId="ADAL" clId="{346ECA1E-85B0-472B-B731-B9B7BA31A782}" dt="2020-02-13T09:35:54.531" v="1155" actId="14100"/>
          <ac:cxnSpMkLst>
            <pc:docMk/>
            <pc:sldMk cId="1519662127" sldId="419"/>
            <ac:cxnSpMk id="33" creationId="{329AE364-4E07-4EF1-A1D8-3BBCB1AC5AA4}"/>
          </ac:cxnSpMkLst>
        </pc:cxnChg>
        <pc:cxnChg chg="add mod">
          <ac:chgData name="Theresa Hodgson" userId="213b339f-9e68-4d61-b6e1-9aa385d3ff46" providerId="ADAL" clId="{346ECA1E-85B0-472B-B731-B9B7BA31A782}" dt="2020-02-13T09:35:44.270" v="1152" actId="14100"/>
          <ac:cxnSpMkLst>
            <pc:docMk/>
            <pc:sldMk cId="1519662127" sldId="419"/>
            <ac:cxnSpMk id="34" creationId="{AEECD84C-9702-4B86-9A5A-E92F98286AD6}"/>
          </ac:cxnSpMkLst>
        </pc:cxnChg>
        <pc:cxnChg chg="add mod">
          <ac:chgData name="Theresa Hodgson" userId="213b339f-9e68-4d61-b6e1-9aa385d3ff46" providerId="ADAL" clId="{346ECA1E-85B0-472B-B731-B9B7BA31A782}" dt="2020-02-13T09:36:05.487" v="1158" actId="14100"/>
          <ac:cxnSpMkLst>
            <pc:docMk/>
            <pc:sldMk cId="1519662127" sldId="419"/>
            <ac:cxnSpMk id="35" creationId="{F31D4C7D-A38E-47FF-A58E-3128AE98719B}"/>
          </ac:cxnSpMkLst>
        </pc:cxnChg>
        <pc:cxnChg chg="add mod">
          <ac:chgData name="Theresa Hodgson" userId="213b339f-9e68-4d61-b6e1-9aa385d3ff46" providerId="ADAL" clId="{346ECA1E-85B0-472B-B731-B9B7BA31A782}" dt="2020-02-13T09:36:12.474" v="1161" actId="14100"/>
          <ac:cxnSpMkLst>
            <pc:docMk/>
            <pc:sldMk cId="1519662127" sldId="419"/>
            <ac:cxnSpMk id="36" creationId="{734F0F52-2CDB-4AA0-8F53-964403477701}"/>
          </ac:cxnSpMkLst>
        </pc:cxnChg>
      </pc:sldChg>
    </pc:docChg>
  </pc:docChgLst>
  <pc:docChgLst>
    <pc:chgData name="Lindsay Grix" userId="a678036f-2d88-407c-addb-d0af3fea6eec" providerId="ADAL" clId="{9DADDA2D-7023-4224-AA88-96B93008952B}"/>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88FEB8-B2FE-4775-A5B6-17ADA7E14761}" type="datetimeFigureOut">
              <a:rPr lang="en-GB" smtClean="0"/>
              <a:t>14/02/2020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B0EA83-413C-49E9-B3DD-4C5DCBA00FAE}" type="slidenum">
              <a:rPr lang="en-GB" smtClean="0"/>
              <a:t>‹#›</a:t>
            </a:fld>
            <a:endParaRPr lang="en-GB"/>
          </a:p>
        </p:txBody>
      </p:sp>
    </p:spTree>
    <p:extLst>
      <p:ext uri="{BB962C8B-B14F-4D97-AF65-F5344CB8AC3E}">
        <p14:creationId xmlns:p14="http://schemas.microsoft.com/office/powerpoint/2010/main" val="3470096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14/02/2020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14/02/2020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14/02/2020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14/02/2020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add-lengths-year-3-measurement-resource-pack" TargetMode="External"/><Relationship Id="rId5" Type="http://schemas.openxmlformats.org/officeDocument/2006/relationships/hyperlink" Target="https://classroomsecrets.co.uk/category/maths/year-3/spring-block-4-length-and-perimeter/" TargetMode="External"/><Relationship Id="rId4" Type="http://schemas.openxmlformats.org/officeDocument/2006/relationships/hyperlink" Target="https://classroomsecrets.co.uk/content-domain-filter/?fwp_contentdomain=3m9b"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Add Lengths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3: </a:t>
            </a:r>
            <a:r>
              <a:rPr lang="en-GB" sz="1200" b="1" dirty="0">
                <a:solidFill>
                  <a:schemeClr val="tx1"/>
                </a:solidFill>
                <a:latin typeface="Century Gothic" panose="020B0502020202020204" pitchFamily="34" charset="0"/>
              </a:rPr>
              <a:t>(3M9b) </a:t>
            </a:r>
            <a:r>
              <a:rPr lang="en-GB" sz="1200" b="1" dirty="0">
                <a:solidFill>
                  <a:schemeClr val="tx1"/>
                </a:solidFill>
                <a:latin typeface="Century Gothic" panose="020B0502020202020204" pitchFamily="34" charset="0"/>
                <a:hlinkClick r:id="rId4"/>
              </a:rPr>
              <a:t>Add and subtract lengths (m/ cm/ mm)</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schemeClr val="tx1"/>
                </a:solidFill>
                <a:latin typeface="Century Gothic" panose="020B0502020202020204" pitchFamily="34" charset="0"/>
              </a:rPr>
              <a:t>More </a:t>
            </a:r>
            <a:r>
              <a:rPr lang="en-GB" sz="1600" b="1" dirty="0">
                <a:solidFill>
                  <a:schemeClr val="tx1"/>
                </a:solidFill>
                <a:latin typeface="Century Gothic" panose="020B0502020202020204" pitchFamily="34" charset="0"/>
                <a:hlinkClick r:id="rId5"/>
              </a:rPr>
              <a:t>Year 3 Length and Perimeter</a:t>
            </a:r>
            <a:r>
              <a:rPr lang="en-GB" sz="1600" b="1" dirty="0">
                <a:solidFill>
                  <a:schemeClr val="tx1"/>
                </a:solidFill>
                <a:latin typeface="Century Gothic" panose="020B0502020202020204" pitchFamily="34" charset="0"/>
              </a:rPr>
              <a:t> resources</a:t>
            </a:r>
            <a:r>
              <a:rPr lang="en-GB" sz="1600" b="1" dirty="0">
                <a:solidFill>
                  <a:prstClr val="black"/>
                </a:solidFill>
                <a:latin typeface="Century Gothic" panose="020B0502020202020204" pitchFamily="34" charset="0"/>
              </a:rPr>
              <a:t>.</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a:t>
            </a:r>
            <a:endParaRPr lang="en-GB" sz="1600" b="1" dirty="0">
              <a:solidFill>
                <a:srgbClr val="E7E6E6">
                  <a:lumMod val="25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5: Add Lengths</a:t>
            </a: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equivalent lengths.</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 name="Group 2">
            <a:extLst>
              <a:ext uri="{FF2B5EF4-FFF2-40B4-BE49-F238E27FC236}">
                <a16:creationId xmlns:a16="http://schemas.microsoft.com/office/drawing/2014/main" id="{507C7081-7D3A-4B30-B6B6-6D42E8A18DB4}"/>
              </a:ext>
            </a:extLst>
          </p:cNvPr>
          <p:cNvGrpSpPr/>
          <p:nvPr/>
        </p:nvGrpSpPr>
        <p:grpSpPr>
          <a:xfrm>
            <a:off x="1429422" y="1454892"/>
            <a:ext cx="1701800" cy="4528777"/>
            <a:chOff x="1429422" y="1465622"/>
            <a:chExt cx="1701800" cy="4528777"/>
          </a:xfrm>
        </p:grpSpPr>
        <p:sp>
          <p:nvSpPr>
            <p:cNvPr id="2" name="Rectangle: Rounded Corners 1">
              <a:extLst>
                <a:ext uri="{FF2B5EF4-FFF2-40B4-BE49-F238E27FC236}">
                  <a16:creationId xmlns:a16="http://schemas.microsoft.com/office/drawing/2014/main" id="{36D41A55-70CC-49BC-A42A-041806A56C0D}"/>
                </a:ext>
              </a:extLst>
            </p:cNvPr>
            <p:cNvSpPr/>
            <p:nvPr/>
          </p:nvSpPr>
          <p:spPr>
            <a:xfrm>
              <a:off x="1429422" y="205358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1m 4cm</a:t>
              </a:r>
            </a:p>
          </p:txBody>
        </p:sp>
        <p:sp>
          <p:nvSpPr>
            <p:cNvPr id="10" name="Rectangle: Rounded Corners 9">
              <a:extLst>
                <a:ext uri="{FF2B5EF4-FFF2-40B4-BE49-F238E27FC236}">
                  <a16:creationId xmlns:a16="http://schemas.microsoft.com/office/drawing/2014/main" id="{A43B86B2-5263-434B-BBE9-F4395DB43297}"/>
                </a:ext>
              </a:extLst>
            </p:cNvPr>
            <p:cNvSpPr/>
            <p:nvPr/>
          </p:nvSpPr>
          <p:spPr>
            <a:xfrm>
              <a:off x="1429422" y="558138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9m 63cm</a:t>
              </a:r>
              <a:endParaRPr lang="en-GB" b="1" dirty="0">
                <a:solidFill>
                  <a:schemeClr val="tx1"/>
                </a:solidFill>
                <a:latin typeface="Century Gothic" panose="020B0502020202020204" pitchFamily="34" charset="0"/>
              </a:endParaRPr>
            </a:p>
          </p:txBody>
        </p:sp>
        <p:sp>
          <p:nvSpPr>
            <p:cNvPr id="11" name="Rectangle: Rounded Corners 10">
              <a:extLst>
                <a:ext uri="{FF2B5EF4-FFF2-40B4-BE49-F238E27FC236}">
                  <a16:creationId xmlns:a16="http://schemas.microsoft.com/office/drawing/2014/main" id="{344CC307-C998-46B6-A2E7-15C28274BDC8}"/>
                </a:ext>
              </a:extLst>
            </p:cNvPr>
            <p:cNvSpPr/>
            <p:nvPr/>
          </p:nvSpPr>
          <p:spPr>
            <a:xfrm>
              <a:off x="1429422" y="499341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6m 13cm</a:t>
              </a:r>
            </a:p>
          </p:txBody>
        </p:sp>
        <p:sp>
          <p:nvSpPr>
            <p:cNvPr id="12" name="Rectangle: Rounded Corners 11">
              <a:extLst>
                <a:ext uri="{FF2B5EF4-FFF2-40B4-BE49-F238E27FC236}">
                  <a16:creationId xmlns:a16="http://schemas.microsoft.com/office/drawing/2014/main" id="{0CDA74A0-9473-4EBB-ABCA-35EC0BBA01FF}"/>
                </a:ext>
              </a:extLst>
            </p:cNvPr>
            <p:cNvSpPr/>
            <p:nvPr/>
          </p:nvSpPr>
          <p:spPr>
            <a:xfrm>
              <a:off x="1429422" y="381748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95mm</a:t>
              </a:r>
            </a:p>
          </p:txBody>
        </p:sp>
        <p:sp>
          <p:nvSpPr>
            <p:cNvPr id="13" name="Rectangle: Rounded Corners 12">
              <a:extLst>
                <a:ext uri="{FF2B5EF4-FFF2-40B4-BE49-F238E27FC236}">
                  <a16:creationId xmlns:a16="http://schemas.microsoft.com/office/drawing/2014/main" id="{998CE2BB-37B6-4B89-AA6D-F4658CE2BE54}"/>
                </a:ext>
              </a:extLst>
            </p:cNvPr>
            <p:cNvSpPr/>
            <p:nvPr/>
          </p:nvSpPr>
          <p:spPr>
            <a:xfrm>
              <a:off x="1429422" y="322952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8cm 1mm</a:t>
              </a:r>
            </a:p>
          </p:txBody>
        </p:sp>
        <p:sp>
          <p:nvSpPr>
            <p:cNvPr id="14" name="Rectangle: Rounded Corners 13">
              <a:extLst>
                <a:ext uri="{FF2B5EF4-FFF2-40B4-BE49-F238E27FC236}">
                  <a16:creationId xmlns:a16="http://schemas.microsoft.com/office/drawing/2014/main" id="{A501CEDB-AB64-4BC5-AA54-FB4D728FA4F4}"/>
                </a:ext>
              </a:extLst>
            </p:cNvPr>
            <p:cNvSpPr/>
            <p:nvPr/>
          </p:nvSpPr>
          <p:spPr>
            <a:xfrm>
              <a:off x="1429422" y="2641554"/>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762cm</a:t>
              </a:r>
            </a:p>
          </p:txBody>
        </p:sp>
        <p:sp>
          <p:nvSpPr>
            <p:cNvPr id="15" name="Rectangle: Rounded Corners 14">
              <a:extLst>
                <a:ext uri="{FF2B5EF4-FFF2-40B4-BE49-F238E27FC236}">
                  <a16:creationId xmlns:a16="http://schemas.microsoft.com/office/drawing/2014/main" id="{2B81C1DE-B0F2-404E-A63B-DB505A4BFCA5}"/>
                </a:ext>
              </a:extLst>
            </p:cNvPr>
            <p:cNvSpPr/>
            <p:nvPr/>
          </p:nvSpPr>
          <p:spPr>
            <a:xfrm>
              <a:off x="1429422" y="146562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35mm</a:t>
              </a:r>
            </a:p>
          </p:txBody>
        </p:sp>
        <p:sp>
          <p:nvSpPr>
            <p:cNvPr id="16" name="Rectangle: Rounded Corners 15">
              <a:extLst>
                <a:ext uri="{FF2B5EF4-FFF2-40B4-BE49-F238E27FC236}">
                  <a16:creationId xmlns:a16="http://schemas.microsoft.com/office/drawing/2014/main" id="{F416F614-DBE6-491A-9DB9-61E7438AED1E}"/>
                </a:ext>
              </a:extLst>
            </p:cNvPr>
            <p:cNvSpPr/>
            <p:nvPr/>
          </p:nvSpPr>
          <p:spPr>
            <a:xfrm>
              <a:off x="1429422" y="440545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2cm 6mm</a:t>
              </a:r>
              <a:endParaRPr lang="en-GB" b="1" dirty="0">
                <a:solidFill>
                  <a:schemeClr val="tx1"/>
                </a:solidFill>
                <a:latin typeface="Century Gothic" panose="020B0502020202020204" pitchFamily="34" charset="0"/>
              </a:endParaRPr>
            </a:p>
          </p:txBody>
        </p:sp>
      </p:grpSp>
      <p:grpSp>
        <p:nvGrpSpPr>
          <p:cNvPr id="4" name="Group 3">
            <a:extLst>
              <a:ext uri="{FF2B5EF4-FFF2-40B4-BE49-F238E27FC236}">
                <a16:creationId xmlns:a16="http://schemas.microsoft.com/office/drawing/2014/main" id="{D3C1040C-B07B-4CD3-9C95-C8D5E60551ED}"/>
              </a:ext>
            </a:extLst>
          </p:cNvPr>
          <p:cNvGrpSpPr/>
          <p:nvPr/>
        </p:nvGrpSpPr>
        <p:grpSpPr>
          <a:xfrm>
            <a:off x="6053805" y="1454892"/>
            <a:ext cx="1701800" cy="4528777"/>
            <a:chOff x="6053805" y="1218880"/>
            <a:chExt cx="1701800" cy="4528777"/>
          </a:xfrm>
        </p:grpSpPr>
        <p:sp>
          <p:nvSpPr>
            <p:cNvPr id="17" name="Rectangle: Rounded Corners 16">
              <a:extLst>
                <a:ext uri="{FF2B5EF4-FFF2-40B4-BE49-F238E27FC236}">
                  <a16:creationId xmlns:a16="http://schemas.microsoft.com/office/drawing/2014/main" id="{A8939862-437B-4E32-ADBD-7DDD7C374CC7}"/>
                </a:ext>
              </a:extLst>
            </p:cNvPr>
            <p:cNvSpPr/>
            <p:nvPr/>
          </p:nvSpPr>
          <p:spPr>
            <a:xfrm>
              <a:off x="6053805" y="180684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26mm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0" name="Rectangle: Rounded Corners 19">
              <a:extLst>
                <a:ext uri="{FF2B5EF4-FFF2-40B4-BE49-F238E27FC236}">
                  <a16:creationId xmlns:a16="http://schemas.microsoft.com/office/drawing/2014/main" id="{7F74742C-3A2B-4B6C-A359-06AF9301D420}"/>
                </a:ext>
              </a:extLst>
            </p:cNvPr>
            <p:cNvSpPr/>
            <p:nvPr/>
          </p:nvSpPr>
          <p:spPr>
            <a:xfrm>
              <a:off x="6053805" y="533464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9cm 5mm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1" name="Rectangle: Rounded Corners 20">
              <a:extLst>
                <a:ext uri="{FF2B5EF4-FFF2-40B4-BE49-F238E27FC236}">
                  <a16:creationId xmlns:a16="http://schemas.microsoft.com/office/drawing/2014/main" id="{048C495E-28FD-42B3-8A0C-E58C9EC98212}"/>
                </a:ext>
              </a:extLst>
            </p:cNvPr>
            <p:cNvSpPr/>
            <p:nvPr/>
          </p:nvSpPr>
          <p:spPr>
            <a:xfrm>
              <a:off x="6053805" y="474667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963cm</a:t>
              </a:r>
              <a:endParaRPr lang="en-GB" b="1" dirty="0">
                <a:solidFill>
                  <a:schemeClr val="tx1"/>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16201D09-C1CC-46DB-AD53-7F41DFE79BF7}"/>
                </a:ext>
              </a:extLst>
            </p:cNvPr>
            <p:cNvSpPr/>
            <p:nvPr/>
          </p:nvSpPr>
          <p:spPr>
            <a:xfrm>
              <a:off x="6053805" y="3570744"/>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07000"/>
                </a:lnSpc>
                <a:spcAft>
                  <a:spcPts val="800"/>
                </a:spcAft>
              </a:pPr>
              <a:r>
                <a:rPr lang="en-GB" b="1">
                  <a:solidFill>
                    <a:schemeClr val="tx1"/>
                  </a:solidFill>
                  <a:latin typeface="Century Gothic" panose="020B0502020202020204" pitchFamily="34" charset="0"/>
                  <a:ea typeface="Calibri" panose="020F0502020204030204" pitchFamily="34" charset="0"/>
                  <a:cs typeface="Times New Roman" panose="02020603050405020304" pitchFamily="18" charset="0"/>
                </a:rPr>
                <a:t>7m 62cm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925A6C97-CF86-451C-81AF-598BCBFBFB35}"/>
                </a:ext>
              </a:extLst>
            </p:cNvPr>
            <p:cNvSpPr/>
            <p:nvPr/>
          </p:nvSpPr>
          <p:spPr>
            <a:xfrm>
              <a:off x="6053805" y="298277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613cm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4" name="Rectangle: Rounded Corners 23">
              <a:extLst>
                <a:ext uri="{FF2B5EF4-FFF2-40B4-BE49-F238E27FC236}">
                  <a16:creationId xmlns:a16="http://schemas.microsoft.com/office/drawing/2014/main" id="{796F875D-575E-4046-A8AA-697D75A9C8C7}"/>
                </a:ext>
              </a:extLst>
            </p:cNvPr>
            <p:cNvSpPr/>
            <p:nvPr/>
          </p:nvSpPr>
          <p:spPr>
            <a:xfrm>
              <a:off x="6053805" y="239481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3cm 5mm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48E9F6D6-0863-4C67-A197-11A4C07BBD13}"/>
                </a:ext>
              </a:extLst>
            </p:cNvPr>
            <p:cNvSpPr/>
            <p:nvPr/>
          </p:nvSpPr>
          <p:spPr>
            <a:xfrm>
              <a:off x="6053805" y="121888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104cm</a:t>
              </a:r>
              <a:endParaRPr lang="en-GB" b="1" dirty="0">
                <a:solidFill>
                  <a:schemeClr val="tx1"/>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FE571B19-3913-4E40-8058-9D685B747079}"/>
                </a:ext>
              </a:extLst>
            </p:cNvPr>
            <p:cNvSpPr/>
            <p:nvPr/>
          </p:nvSpPr>
          <p:spPr>
            <a:xfrm>
              <a:off x="6053805" y="415871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07000"/>
                </a:lnSpc>
                <a:spcAft>
                  <a:spcPts val="800"/>
                </a:spcAft>
              </a:pPr>
              <a:r>
                <a:rPr lang="en-GB" b="1">
                  <a:solidFill>
                    <a:schemeClr val="tx1"/>
                  </a:solidFill>
                  <a:latin typeface="Century Gothic" panose="020B0502020202020204" pitchFamily="34" charset="0"/>
                  <a:ea typeface="Calibri" panose="020F0502020204030204" pitchFamily="34" charset="0"/>
                  <a:cs typeface="Times New Roman" panose="02020603050405020304" pitchFamily="18" charset="0"/>
                </a:rPr>
                <a:t>81mm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equivalent lengths.</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cxnSp>
        <p:nvCxnSpPr>
          <p:cNvPr id="29" name="Straight Connector 28">
            <a:extLst>
              <a:ext uri="{FF2B5EF4-FFF2-40B4-BE49-F238E27FC236}">
                <a16:creationId xmlns:a16="http://schemas.microsoft.com/office/drawing/2014/main" id="{57C05FDC-9B4A-42C6-8837-FB7FF4CA7F78}"/>
              </a:ext>
            </a:extLst>
          </p:cNvPr>
          <p:cNvCxnSpPr>
            <a:cxnSpLocks/>
            <a:stCxn id="15" idx="3"/>
            <a:endCxn id="24" idx="1"/>
          </p:cNvCxnSpPr>
          <p:nvPr/>
        </p:nvCxnSpPr>
        <p:spPr>
          <a:xfrm>
            <a:off x="3131222" y="1661401"/>
            <a:ext cx="2922583" cy="117593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047D173-07EE-4326-97EB-B21F58AE3F84}"/>
              </a:ext>
            </a:extLst>
          </p:cNvPr>
          <p:cNvCxnSpPr>
            <a:cxnSpLocks/>
            <a:stCxn id="2" idx="3"/>
            <a:endCxn id="25" idx="1"/>
          </p:cNvCxnSpPr>
          <p:nvPr/>
        </p:nvCxnSpPr>
        <p:spPr>
          <a:xfrm flipV="1">
            <a:off x="3131222" y="1661401"/>
            <a:ext cx="2922583" cy="5879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3F994AE-BF86-4522-8C68-FA7295A90D0C}"/>
              </a:ext>
            </a:extLst>
          </p:cNvPr>
          <p:cNvCxnSpPr>
            <a:cxnSpLocks/>
            <a:stCxn id="14" idx="3"/>
            <a:endCxn id="22" idx="1"/>
          </p:cNvCxnSpPr>
          <p:nvPr/>
        </p:nvCxnSpPr>
        <p:spPr>
          <a:xfrm>
            <a:off x="3131222" y="2837333"/>
            <a:ext cx="2922583" cy="117593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277F32E2-369D-4AC7-B173-486DCFB3A833}"/>
              </a:ext>
            </a:extLst>
          </p:cNvPr>
          <p:cNvCxnSpPr>
            <a:cxnSpLocks/>
            <a:stCxn id="13" idx="3"/>
            <a:endCxn id="26" idx="1"/>
          </p:cNvCxnSpPr>
          <p:nvPr/>
        </p:nvCxnSpPr>
        <p:spPr>
          <a:xfrm>
            <a:off x="3131222" y="3425299"/>
            <a:ext cx="2922583" cy="117593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29AE364-4E07-4EF1-A1D8-3BBCB1AC5AA4}"/>
              </a:ext>
            </a:extLst>
          </p:cNvPr>
          <p:cNvCxnSpPr>
            <a:cxnSpLocks/>
            <a:stCxn id="12" idx="3"/>
            <a:endCxn id="20" idx="1"/>
          </p:cNvCxnSpPr>
          <p:nvPr/>
        </p:nvCxnSpPr>
        <p:spPr>
          <a:xfrm>
            <a:off x="3131222" y="4013265"/>
            <a:ext cx="2922583" cy="176389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ECD84C-9702-4B86-9A5A-E92F98286AD6}"/>
              </a:ext>
            </a:extLst>
          </p:cNvPr>
          <p:cNvCxnSpPr>
            <a:cxnSpLocks/>
            <a:stCxn id="16" idx="3"/>
            <a:endCxn id="17" idx="1"/>
          </p:cNvCxnSpPr>
          <p:nvPr/>
        </p:nvCxnSpPr>
        <p:spPr>
          <a:xfrm flipV="1">
            <a:off x="3131222" y="2249367"/>
            <a:ext cx="2922583" cy="23518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31D4C7D-A38E-47FF-A58E-3128AE98719B}"/>
              </a:ext>
            </a:extLst>
          </p:cNvPr>
          <p:cNvCxnSpPr>
            <a:cxnSpLocks/>
            <a:stCxn id="11" idx="3"/>
            <a:endCxn id="23" idx="1"/>
          </p:cNvCxnSpPr>
          <p:nvPr/>
        </p:nvCxnSpPr>
        <p:spPr>
          <a:xfrm flipV="1">
            <a:off x="3131222" y="3425299"/>
            <a:ext cx="2922583" cy="17638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734F0F52-2CDB-4AA0-8F53-964403477701}"/>
              </a:ext>
            </a:extLst>
          </p:cNvPr>
          <p:cNvCxnSpPr>
            <a:cxnSpLocks/>
            <a:stCxn id="10" idx="3"/>
            <a:endCxn id="21" idx="1"/>
          </p:cNvCxnSpPr>
          <p:nvPr/>
        </p:nvCxnSpPr>
        <p:spPr>
          <a:xfrm flipV="1">
            <a:off x="3131222" y="5189197"/>
            <a:ext cx="2922583" cy="58796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507C7081-7D3A-4B30-B6B6-6D42E8A18DB4}"/>
              </a:ext>
            </a:extLst>
          </p:cNvPr>
          <p:cNvGrpSpPr/>
          <p:nvPr/>
        </p:nvGrpSpPr>
        <p:grpSpPr>
          <a:xfrm>
            <a:off x="1429422" y="1454892"/>
            <a:ext cx="1701800" cy="4528777"/>
            <a:chOff x="1429422" y="1465622"/>
            <a:chExt cx="1701800" cy="4528777"/>
          </a:xfrm>
        </p:grpSpPr>
        <p:sp>
          <p:nvSpPr>
            <p:cNvPr id="2" name="Rectangle: Rounded Corners 1">
              <a:extLst>
                <a:ext uri="{FF2B5EF4-FFF2-40B4-BE49-F238E27FC236}">
                  <a16:creationId xmlns:a16="http://schemas.microsoft.com/office/drawing/2014/main" id="{36D41A55-70CC-49BC-A42A-041806A56C0D}"/>
                </a:ext>
              </a:extLst>
            </p:cNvPr>
            <p:cNvSpPr/>
            <p:nvPr/>
          </p:nvSpPr>
          <p:spPr>
            <a:xfrm>
              <a:off x="1429422" y="205358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1m 4cm</a:t>
              </a:r>
            </a:p>
          </p:txBody>
        </p:sp>
        <p:sp>
          <p:nvSpPr>
            <p:cNvPr id="10" name="Rectangle: Rounded Corners 9">
              <a:extLst>
                <a:ext uri="{FF2B5EF4-FFF2-40B4-BE49-F238E27FC236}">
                  <a16:creationId xmlns:a16="http://schemas.microsoft.com/office/drawing/2014/main" id="{A43B86B2-5263-434B-BBE9-F4395DB43297}"/>
                </a:ext>
              </a:extLst>
            </p:cNvPr>
            <p:cNvSpPr/>
            <p:nvPr/>
          </p:nvSpPr>
          <p:spPr>
            <a:xfrm>
              <a:off x="1429422" y="558138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9m 63cm</a:t>
              </a:r>
              <a:endParaRPr lang="en-GB" b="1" dirty="0">
                <a:solidFill>
                  <a:schemeClr val="tx1"/>
                </a:solidFill>
                <a:latin typeface="Century Gothic" panose="020B0502020202020204" pitchFamily="34" charset="0"/>
              </a:endParaRPr>
            </a:p>
          </p:txBody>
        </p:sp>
        <p:sp>
          <p:nvSpPr>
            <p:cNvPr id="11" name="Rectangle: Rounded Corners 10">
              <a:extLst>
                <a:ext uri="{FF2B5EF4-FFF2-40B4-BE49-F238E27FC236}">
                  <a16:creationId xmlns:a16="http://schemas.microsoft.com/office/drawing/2014/main" id="{344CC307-C998-46B6-A2E7-15C28274BDC8}"/>
                </a:ext>
              </a:extLst>
            </p:cNvPr>
            <p:cNvSpPr/>
            <p:nvPr/>
          </p:nvSpPr>
          <p:spPr>
            <a:xfrm>
              <a:off x="1429422" y="499341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6m 13cm</a:t>
              </a:r>
            </a:p>
          </p:txBody>
        </p:sp>
        <p:sp>
          <p:nvSpPr>
            <p:cNvPr id="12" name="Rectangle: Rounded Corners 11">
              <a:extLst>
                <a:ext uri="{FF2B5EF4-FFF2-40B4-BE49-F238E27FC236}">
                  <a16:creationId xmlns:a16="http://schemas.microsoft.com/office/drawing/2014/main" id="{0CDA74A0-9473-4EBB-ABCA-35EC0BBA01FF}"/>
                </a:ext>
              </a:extLst>
            </p:cNvPr>
            <p:cNvSpPr/>
            <p:nvPr/>
          </p:nvSpPr>
          <p:spPr>
            <a:xfrm>
              <a:off x="1429422" y="381748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95mm</a:t>
              </a:r>
            </a:p>
          </p:txBody>
        </p:sp>
        <p:sp>
          <p:nvSpPr>
            <p:cNvPr id="13" name="Rectangle: Rounded Corners 12">
              <a:extLst>
                <a:ext uri="{FF2B5EF4-FFF2-40B4-BE49-F238E27FC236}">
                  <a16:creationId xmlns:a16="http://schemas.microsoft.com/office/drawing/2014/main" id="{998CE2BB-37B6-4B89-AA6D-F4658CE2BE54}"/>
                </a:ext>
              </a:extLst>
            </p:cNvPr>
            <p:cNvSpPr/>
            <p:nvPr/>
          </p:nvSpPr>
          <p:spPr>
            <a:xfrm>
              <a:off x="1429422" y="322952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8cm 1mm</a:t>
              </a:r>
            </a:p>
          </p:txBody>
        </p:sp>
        <p:sp>
          <p:nvSpPr>
            <p:cNvPr id="14" name="Rectangle: Rounded Corners 13">
              <a:extLst>
                <a:ext uri="{FF2B5EF4-FFF2-40B4-BE49-F238E27FC236}">
                  <a16:creationId xmlns:a16="http://schemas.microsoft.com/office/drawing/2014/main" id="{A501CEDB-AB64-4BC5-AA54-FB4D728FA4F4}"/>
                </a:ext>
              </a:extLst>
            </p:cNvPr>
            <p:cNvSpPr/>
            <p:nvPr/>
          </p:nvSpPr>
          <p:spPr>
            <a:xfrm>
              <a:off x="1429422" y="2641554"/>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762cm</a:t>
              </a:r>
            </a:p>
          </p:txBody>
        </p:sp>
        <p:sp>
          <p:nvSpPr>
            <p:cNvPr id="15" name="Rectangle: Rounded Corners 14">
              <a:extLst>
                <a:ext uri="{FF2B5EF4-FFF2-40B4-BE49-F238E27FC236}">
                  <a16:creationId xmlns:a16="http://schemas.microsoft.com/office/drawing/2014/main" id="{2B81C1DE-B0F2-404E-A63B-DB505A4BFCA5}"/>
                </a:ext>
              </a:extLst>
            </p:cNvPr>
            <p:cNvSpPr/>
            <p:nvPr/>
          </p:nvSpPr>
          <p:spPr>
            <a:xfrm>
              <a:off x="1429422" y="146562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35mm</a:t>
              </a:r>
            </a:p>
          </p:txBody>
        </p:sp>
        <p:sp>
          <p:nvSpPr>
            <p:cNvPr id="16" name="Rectangle: Rounded Corners 15">
              <a:extLst>
                <a:ext uri="{FF2B5EF4-FFF2-40B4-BE49-F238E27FC236}">
                  <a16:creationId xmlns:a16="http://schemas.microsoft.com/office/drawing/2014/main" id="{F416F614-DBE6-491A-9DB9-61E7438AED1E}"/>
                </a:ext>
              </a:extLst>
            </p:cNvPr>
            <p:cNvSpPr/>
            <p:nvPr/>
          </p:nvSpPr>
          <p:spPr>
            <a:xfrm>
              <a:off x="1429422" y="440545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a:solidFill>
                    <a:schemeClr val="tx1"/>
                  </a:solidFill>
                  <a:latin typeface="Century Gothic" panose="020B0502020202020204" pitchFamily="34" charset="0"/>
                </a:rPr>
                <a:t>2cm 6mm</a:t>
              </a:r>
              <a:endParaRPr lang="en-GB" b="1" dirty="0">
                <a:solidFill>
                  <a:schemeClr val="tx1"/>
                </a:solidFill>
                <a:latin typeface="Century Gothic" panose="020B0502020202020204" pitchFamily="34" charset="0"/>
              </a:endParaRPr>
            </a:p>
          </p:txBody>
        </p:sp>
      </p:grpSp>
      <p:grpSp>
        <p:nvGrpSpPr>
          <p:cNvPr id="4" name="Group 3">
            <a:extLst>
              <a:ext uri="{FF2B5EF4-FFF2-40B4-BE49-F238E27FC236}">
                <a16:creationId xmlns:a16="http://schemas.microsoft.com/office/drawing/2014/main" id="{D3C1040C-B07B-4CD3-9C95-C8D5E60551ED}"/>
              </a:ext>
            </a:extLst>
          </p:cNvPr>
          <p:cNvGrpSpPr/>
          <p:nvPr/>
        </p:nvGrpSpPr>
        <p:grpSpPr>
          <a:xfrm>
            <a:off x="6053805" y="1454892"/>
            <a:ext cx="1701800" cy="4528777"/>
            <a:chOff x="6053805" y="1218880"/>
            <a:chExt cx="1701800" cy="4528777"/>
          </a:xfrm>
        </p:grpSpPr>
        <p:sp>
          <p:nvSpPr>
            <p:cNvPr id="17" name="Rectangle: Rounded Corners 16">
              <a:extLst>
                <a:ext uri="{FF2B5EF4-FFF2-40B4-BE49-F238E27FC236}">
                  <a16:creationId xmlns:a16="http://schemas.microsoft.com/office/drawing/2014/main" id="{A8939862-437B-4E32-ADBD-7DDD7C374CC7}"/>
                </a:ext>
              </a:extLst>
            </p:cNvPr>
            <p:cNvSpPr/>
            <p:nvPr/>
          </p:nvSpPr>
          <p:spPr>
            <a:xfrm>
              <a:off x="6053805" y="180684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26mm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0" name="Rectangle: Rounded Corners 19">
              <a:extLst>
                <a:ext uri="{FF2B5EF4-FFF2-40B4-BE49-F238E27FC236}">
                  <a16:creationId xmlns:a16="http://schemas.microsoft.com/office/drawing/2014/main" id="{7F74742C-3A2B-4B6C-A359-06AF9301D420}"/>
                </a:ext>
              </a:extLst>
            </p:cNvPr>
            <p:cNvSpPr/>
            <p:nvPr/>
          </p:nvSpPr>
          <p:spPr>
            <a:xfrm>
              <a:off x="6053805" y="533464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9cm 5mm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1" name="Rectangle: Rounded Corners 20">
              <a:extLst>
                <a:ext uri="{FF2B5EF4-FFF2-40B4-BE49-F238E27FC236}">
                  <a16:creationId xmlns:a16="http://schemas.microsoft.com/office/drawing/2014/main" id="{048C495E-28FD-42B3-8A0C-E58C9EC98212}"/>
                </a:ext>
              </a:extLst>
            </p:cNvPr>
            <p:cNvSpPr/>
            <p:nvPr/>
          </p:nvSpPr>
          <p:spPr>
            <a:xfrm>
              <a:off x="6053805" y="4746676"/>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963cm</a:t>
              </a:r>
              <a:endParaRPr lang="en-GB" b="1" dirty="0">
                <a:solidFill>
                  <a:schemeClr val="tx1"/>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16201D09-C1CC-46DB-AD53-7F41DFE79BF7}"/>
                </a:ext>
              </a:extLst>
            </p:cNvPr>
            <p:cNvSpPr/>
            <p:nvPr/>
          </p:nvSpPr>
          <p:spPr>
            <a:xfrm>
              <a:off x="6053805" y="3570744"/>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07000"/>
                </a:lnSpc>
                <a:spcAft>
                  <a:spcPts val="800"/>
                </a:spcAft>
              </a:pPr>
              <a:r>
                <a:rPr lang="en-GB" b="1">
                  <a:solidFill>
                    <a:schemeClr val="tx1"/>
                  </a:solidFill>
                  <a:latin typeface="Century Gothic" panose="020B0502020202020204" pitchFamily="34" charset="0"/>
                  <a:ea typeface="Calibri" panose="020F0502020204030204" pitchFamily="34" charset="0"/>
                  <a:cs typeface="Times New Roman" panose="02020603050405020304" pitchFamily="18" charset="0"/>
                </a:rPr>
                <a:t>7m 62cm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925A6C97-CF86-451C-81AF-598BCBFBFB35}"/>
                </a:ext>
              </a:extLst>
            </p:cNvPr>
            <p:cNvSpPr/>
            <p:nvPr/>
          </p:nvSpPr>
          <p:spPr>
            <a:xfrm>
              <a:off x="6053805" y="2982778"/>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613cm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4" name="Rectangle: Rounded Corners 23">
              <a:extLst>
                <a:ext uri="{FF2B5EF4-FFF2-40B4-BE49-F238E27FC236}">
                  <a16:creationId xmlns:a16="http://schemas.microsoft.com/office/drawing/2014/main" id="{796F875D-575E-4046-A8AA-697D75A9C8C7}"/>
                </a:ext>
              </a:extLst>
            </p:cNvPr>
            <p:cNvSpPr/>
            <p:nvPr/>
          </p:nvSpPr>
          <p:spPr>
            <a:xfrm>
              <a:off x="6053805" y="2394812"/>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3cm 5mm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48E9F6D6-0863-4C67-A197-11A4C07BBD13}"/>
                </a:ext>
              </a:extLst>
            </p:cNvPr>
            <p:cNvSpPr/>
            <p:nvPr/>
          </p:nvSpPr>
          <p:spPr>
            <a:xfrm>
              <a:off x="6053805" y="121888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ea typeface="Calibri" panose="020F0502020204030204" pitchFamily="34" charset="0"/>
                  <a:cs typeface="Times New Roman" panose="02020603050405020304" pitchFamily="18" charset="0"/>
                </a:rPr>
                <a:t>104cm</a:t>
              </a:r>
              <a:endParaRPr lang="en-GB" b="1" dirty="0">
                <a:solidFill>
                  <a:schemeClr val="tx1"/>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FE571B19-3913-4E40-8058-9D685B747079}"/>
                </a:ext>
              </a:extLst>
            </p:cNvPr>
            <p:cNvSpPr/>
            <p:nvPr/>
          </p:nvSpPr>
          <p:spPr>
            <a:xfrm>
              <a:off x="6053805" y="4158710"/>
              <a:ext cx="1701800" cy="413017"/>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07000"/>
                </a:lnSpc>
                <a:spcAft>
                  <a:spcPts val="800"/>
                </a:spcAft>
              </a:pPr>
              <a:r>
                <a:rPr lang="en-GB" b="1">
                  <a:solidFill>
                    <a:schemeClr val="tx1"/>
                  </a:solidFill>
                  <a:latin typeface="Century Gothic" panose="020B0502020202020204" pitchFamily="34" charset="0"/>
                  <a:ea typeface="Calibri" panose="020F0502020204030204" pitchFamily="34" charset="0"/>
                  <a:cs typeface="Times New Roman" panose="02020603050405020304" pitchFamily="18" charset="0"/>
                </a:rPr>
                <a:t>81mm</a:t>
              </a:r>
              <a:endParaRPr lang="en-GB" dirty="0">
                <a:solidFill>
                  <a:schemeClr val="tx1"/>
                </a:solidFill>
                <a:latin typeface="Century Gothic" panose="020B050202020202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5196621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Some children threw tennis balls and measured how far they had travelled.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child had the largest total distance?</a:t>
            </a:r>
            <a:endParaRPr lang="en-GB" sz="2000" b="1" dirty="0">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3DF5AD39-5E0D-4C32-8811-DFD4A701C254}"/>
              </a:ext>
            </a:extLst>
          </p:cNvPr>
          <p:cNvGraphicFramePr>
            <a:graphicFrameLocks noGrp="1"/>
          </p:cNvGraphicFramePr>
          <p:nvPr>
            <p:extLst>
              <p:ext uri="{D42A27DB-BD31-4B8C-83A1-F6EECF244321}">
                <p14:modId xmlns:p14="http://schemas.microsoft.com/office/powerpoint/2010/main" val="9314253"/>
              </p:ext>
            </p:extLst>
          </p:nvPr>
        </p:nvGraphicFramePr>
        <p:xfrm>
          <a:off x="1638000" y="2005686"/>
          <a:ext cx="5868000" cy="2032875"/>
        </p:xfrm>
        <a:graphic>
          <a:graphicData uri="http://schemas.openxmlformats.org/drawingml/2006/table">
            <a:tbl>
              <a:tblPr firstRow="1" bandRow="1">
                <a:tableStyleId>{5940675A-B579-460E-94D1-54222C63F5DA}</a:tableStyleId>
              </a:tblPr>
              <a:tblGrid>
                <a:gridCol w="1116000">
                  <a:extLst>
                    <a:ext uri="{9D8B030D-6E8A-4147-A177-3AD203B41FA5}">
                      <a16:colId xmlns:a16="http://schemas.microsoft.com/office/drawing/2014/main" val="1436805883"/>
                    </a:ext>
                  </a:extLst>
                </a:gridCol>
                <a:gridCol w="1584000">
                  <a:extLst>
                    <a:ext uri="{9D8B030D-6E8A-4147-A177-3AD203B41FA5}">
                      <a16:colId xmlns:a16="http://schemas.microsoft.com/office/drawing/2014/main" val="3667011320"/>
                    </a:ext>
                  </a:extLst>
                </a:gridCol>
                <a:gridCol w="1584000">
                  <a:extLst>
                    <a:ext uri="{9D8B030D-6E8A-4147-A177-3AD203B41FA5}">
                      <a16:colId xmlns:a16="http://schemas.microsoft.com/office/drawing/2014/main" val="1799114590"/>
                    </a:ext>
                  </a:extLst>
                </a:gridCol>
                <a:gridCol w="1584000">
                  <a:extLst>
                    <a:ext uri="{9D8B030D-6E8A-4147-A177-3AD203B41FA5}">
                      <a16:colId xmlns:a16="http://schemas.microsoft.com/office/drawing/2014/main" val="2035144877"/>
                    </a:ext>
                  </a:extLst>
                </a:gridCol>
              </a:tblGrid>
              <a:tr h="677625">
                <a:tc>
                  <a:txBody>
                    <a:bodyPr/>
                    <a:lstStyle/>
                    <a:p>
                      <a:pPr algn="ctr"/>
                      <a:r>
                        <a:rPr lang="en-GB" sz="2000" b="1" dirty="0">
                          <a:latin typeface="Century Gothic" panose="020B0502020202020204" pitchFamily="34" charset="0"/>
                        </a:rPr>
                        <a:t>Molly</a:t>
                      </a:r>
                    </a:p>
                  </a:txBody>
                  <a:tcPr marL="0" marR="0" marT="0" marB="0" anchor="ctr">
                    <a:solidFill>
                      <a:schemeClr val="bg1"/>
                    </a:solidFill>
                  </a:tcPr>
                </a:tc>
                <a:tc>
                  <a:txBody>
                    <a:bodyPr/>
                    <a:lstStyle/>
                    <a:p>
                      <a:pPr algn="ctr"/>
                      <a:r>
                        <a:rPr lang="en-GB" sz="2000" b="1" dirty="0">
                          <a:latin typeface="Century Gothic" panose="020B0502020202020204" pitchFamily="34" charset="0"/>
                        </a:rPr>
                        <a:t>1m 45cm</a:t>
                      </a:r>
                    </a:p>
                  </a:txBody>
                  <a:tcPr marL="0" marR="0" marT="0" marB="0" anchor="ctr">
                    <a:solidFill>
                      <a:schemeClr val="bg1"/>
                    </a:solidFill>
                  </a:tcPr>
                </a:tc>
                <a:tc>
                  <a:txBody>
                    <a:bodyPr/>
                    <a:lstStyle/>
                    <a:p>
                      <a:pPr algn="ctr"/>
                      <a:r>
                        <a:rPr lang="en-GB" sz="2000" b="1" dirty="0">
                          <a:latin typeface="Century Gothic" panose="020B0502020202020204" pitchFamily="34" charset="0"/>
                        </a:rPr>
                        <a:t>242cm</a:t>
                      </a:r>
                    </a:p>
                  </a:txBody>
                  <a:tcPr marL="0" marR="0" marT="0" marB="0" anchor="ctr">
                    <a:solidFill>
                      <a:schemeClr val="bg1"/>
                    </a:solidFill>
                  </a:tcPr>
                </a:tc>
                <a:tc>
                  <a:txBody>
                    <a:bodyPr/>
                    <a:lstStyle/>
                    <a:p>
                      <a:pPr algn="ctr"/>
                      <a:r>
                        <a:rPr lang="en-GB" sz="2000" b="1" dirty="0">
                          <a:latin typeface="Century Gothic" panose="020B0502020202020204" pitchFamily="34" charset="0"/>
                        </a:rPr>
                        <a:t>98cm</a:t>
                      </a:r>
                    </a:p>
                  </a:txBody>
                  <a:tcPr marL="0" marR="0" marT="0" marB="0" anchor="ctr">
                    <a:solidFill>
                      <a:schemeClr val="bg1"/>
                    </a:solidFill>
                  </a:tcPr>
                </a:tc>
                <a:extLst>
                  <a:ext uri="{0D108BD9-81ED-4DB2-BD59-A6C34878D82A}">
                    <a16:rowId xmlns:a16="http://schemas.microsoft.com/office/drawing/2014/main" val="622257893"/>
                  </a:ext>
                </a:extLst>
              </a:tr>
              <a:tr h="677625">
                <a:tc>
                  <a:txBody>
                    <a:bodyPr/>
                    <a:lstStyle/>
                    <a:p>
                      <a:pPr algn="ctr"/>
                      <a:r>
                        <a:rPr lang="en-GB" sz="2000" b="1" dirty="0">
                          <a:latin typeface="Century Gothic" panose="020B0502020202020204" pitchFamily="34" charset="0"/>
                        </a:rPr>
                        <a:t>Luka</a:t>
                      </a:r>
                    </a:p>
                  </a:txBody>
                  <a:tcPr marL="0" marR="0" marT="0" marB="0" anchor="ctr">
                    <a:solidFill>
                      <a:schemeClr val="bg1"/>
                    </a:solidFill>
                  </a:tcPr>
                </a:tc>
                <a:tc>
                  <a:txBody>
                    <a:bodyPr/>
                    <a:lstStyle/>
                    <a:p>
                      <a:pPr algn="ctr"/>
                      <a:r>
                        <a:rPr lang="en-GB" sz="2000" b="1" dirty="0">
                          <a:latin typeface="Century Gothic" panose="020B0502020202020204" pitchFamily="34" charset="0"/>
                        </a:rPr>
                        <a:t>123cm</a:t>
                      </a:r>
                    </a:p>
                  </a:txBody>
                  <a:tcPr marL="0" marR="0" marT="0" marB="0" anchor="ctr">
                    <a:solidFill>
                      <a:schemeClr val="bg1"/>
                    </a:solidFill>
                  </a:tcPr>
                </a:tc>
                <a:tc>
                  <a:txBody>
                    <a:bodyPr/>
                    <a:lstStyle/>
                    <a:p>
                      <a:pPr algn="ctr"/>
                      <a:r>
                        <a:rPr lang="en-GB" sz="2000" b="1" dirty="0">
                          <a:latin typeface="Century Gothic" panose="020B0502020202020204" pitchFamily="34" charset="0"/>
                        </a:rPr>
                        <a:t>223cm</a:t>
                      </a:r>
                    </a:p>
                  </a:txBody>
                  <a:tcPr marL="0" marR="0" marT="0" marB="0" anchor="ctr">
                    <a:solidFill>
                      <a:schemeClr val="bg1"/>
                    </a:solidFill>
                  </a:tcPr>
                </a:tc>
                <a:tc>
                  <a:txBody>
                    <a:bodyPr/>
                    <a:lstStyle/>
                    <a:p>
                      <a:pPr algn="ctr"/>
                      <a:r>
                        <a:rPr lang="en-GB" sz="2000" b="1" dirty="0">
                          <a:latin typeface="Century Gothic" panose="020B0502020202020204" pitchFamily="34" charset="0"/>
                        </a:rPr>
                        <a:t>34cm 5mm</a:t>
                      </a:r>
                    </a:p>
                  </a:txBody>
                  <a:tcPr marL="0" marR="0" marT="0" marB="0" anchor="ctr">
                    <a:solidFill>
                      <a:schemeClr val="bg1"/>
                    </a:solidFill>
                  </a:tcPr>
                </a:tc>
                <a:extLst>
                  <a:ext uri="{0D108BD9-81ED-4DB2-BD59-A6C34878D82A}">
                    <a16:rowId xmlns:a16="http://schemas.microsoft.com/office/drawing/2014/main" val="4083427552"/>
                  </a:ext>
                </a:extLst>
              </a:tr>
              <a:tr h="677625">
                <a:tc>
                  <a:txBody>
                    <a:bodyPr/>
                    <a:lstStyle/>
                    <a:p>
                      <a:pPr algn="ctr"/>
                      <a:r>
                        <a:rPr lang="en-GB" sz="2000" b="1" dirty="0">
                          <a:latin typeface="Century Gothic" panose="020B0502020202020204" pitchFamily="34" charset="0"/>
                        </a:rPr>
                        <a:t>Francis</a:t>
                      </a:r>
                    </a:p>
                  </a:txBody>
                  <a:tcPr marL="0" marR="0" marT="0" marB="0" anchor="ctr">
                    <a:solidFill>
                      <a:schemeClr val="bg1"/>
                    </a:solidFill>
                  </a:tcPr>
                </a:tc>
                <a:tc>
                  <a:txBody>
                    <a:bodyPr/>
                    <a:lstStyle/>
                    <a:p>
                      <a:pPr algn="ctr"/>
                      <a:r>
                        <a:rPr lang="en-GB" sz="2000" b="1" dirty="0">
                          <a:latin typeface="Century Gothic" panose="020B0502020202020204" pitchFamily="34" charset="0"/>
                        </a:rPr>
                        <a:t>154cm</a:t>
                      </a:r>
                    </a:p>
                  </a:txBody>
                  <a:tcPr marL="0" marR="0" marT="0" marB="0" anchor="ctr">
                    <a:solidFill>
                      <a:schemeClr val="bg1"/>
                    </a:solidFill>
                  </a:tcPr>
                </a:tc>
                <a:tc>
                  <a:txBody>
                    <a:bodyPr/>
                    <a:lstStyle/>
                    <a:p>
                      <a:pPr algn="ctr"/>
                      <a:r>
                        <a:rPr lang="en-GB" sz="2000" b="1" dirty="0">
                          <a:latin typeface="Century Gothic" panose="020B0502020202020204" pitchFamily="34" charset="0"/>
                        </a:rPr>
                        <a:t>3m 06cm</a:t>
                      </a:r>
                    </a:p>
                  </a:txBody>
                  <a:tcPr marL="0" marR="0" marT="0" marB="0" anchor="ctr">
                    <a:solidFill>
                      <a:schemeClr val="bg1"/>
                    </a:solidFill>
                  </a:tcPr>
                </a:tc>
                <a:tc>
                  <a:txBody>
                    <a:bodyPr/>
                    <a:lstStyle/>
                    <a:p>
                      <a:pPr algn="ctr"/>
                      <a:r>
                        <a:rPr lang="en-GB" sz="2000" b="1" dirty="0">
                          <a:latin typeface="Century Gothic" panose="020B0502020202020204" pitchFamily="34" charset="0"/>
                        </a:rPr>
                        <a:t>76cm</a:t>
                      </a:r>
                    </a:p>
                  </a:txBody>
                  <a:tcPr marL="0" marR="0" marT="0" marB="0" anchor="ctr">
                    <a:solidFill>
                      <a:schemeClr val="bg1"/>
                    </a:solidFill>
                  </a:tcPr>
                </a:tc>
                <a:extLst>
                  <a:ext uri="{0D108BD9-81ED-4DB2-BD59-A6C34878D82A}">
                    <a16:rowId xmlns:a16="http://schemas.microsoft.com/office/drawing/2014/main" val="4226739987"/>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Some children threw tennis balls and measured how far they had travelled.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child had the largest total distance?</a:t>
            </a:r>
            <a:endParaRPr lang="en-GB" sz="2000" b="1" dirty="0">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rgbClr val="FF0000"/>
                </a:solidFill>
                <a:latin typeface="Century Gothic" panose="020B0502020202020204" pitchFamily="34" charset="0"/>
              </a:rPr>
              <a:t>Francis had the largest total at 536cm or 5m 36cm</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0" name="Table 9">
            <a:extLst>
              <a:ext uri="{FF2B5EF4-FFF2-40B4-BE49-F238E27FC236}">
                <a16:creationId xmlns:a16="http://schemas.microsoft.com/office/drawing/2014/main" id="{996C400C-5924-4CA6-A0D9-3B5FE524BE3E}"/>
              </a:ext>
            </a:extLst>
          </p:cNvPr>
          <p:cNvGraphicFramePr>
            <a:graphicFrameLocks noGrp="1"/>
          </p:cNvGraphicFramePr>
          <p:nvPr>
            <p:extLst>
              <p:ext uri="{D42A27DB-BD31-4B8C-83A1-F6EECF244321}">
                <p14:modId xmlns:p14="http://schemas.microsoft.com/office/powerpoint/2010/main" val="2144549495"/>
              </p:ext>
            </p:extLst>
          </p:nvPr>
        </p:nvGraphicFramePr>
        <p:xfrm>
          <a:off x="1638000" y="2005686"/>
          <a:ext cx="5868000" cy="2032875"/>
        </p:xfrm>
        <a:graphic>
          <a:graphicData uri="http://schemas.openxmlformats.org/drawingml/2006/table">
            <a:tbl>
              <a:tblPr firstRow="1" bandRow="1">
                <a:tableStyleId>{5940675A-B579-460E-94D1-54222C63F5DA}</a:tableStyleId>
              </a:tblPr>
              <a:tblGrid>
                <a:gridCol w="1116000">
                  <a:extLst>
                    <a:ext uri="{9D8B030D-6E8A-4147-A177-3AD203B41FA5}">
                      <a16:colId xmlns:a16="http://schemas.microsoft.com/office/drawing/2014/main" val="1436805883"/>
                    </a:ext>
                  </a:extLst>
                </a:gridCol>
                <a:gridCol w="1584000">
                  <a:extLst>
                    <a:ext uri="{9D8B030D-6E8A-4147-A177-3AD203B41FA5}">
                      <a16:colId xmlns:a16="http://schemas.microsoft.com/office/drawing/2014/main" val="3667011320"/>
                    </a:ext>
                  </a:extLst>
                </a:gridCol>
                <a:gridCol w="1584000">
                  <a:extLst>
                    <a:ext uri="{9D8B030D-6E8A-4147-A177-3AD203B41FA5}">
                      <a16:colId xmlns:a16="http://schemas.microsoft.com/office/drawing/2014/main" val="1799114590"/>
                    </a:ext>
                  </a:extLst>
                </a:gridCol>
                <a:gridCol w="1584000">
                  <a:extLst>
                    <a:ext uri="{9D8B030D-6E8A-4147-A177-3AD203B41FA5}">
                      <a16:colId xmlns:a16="http://schemas.microsoft.com/office/drawing/2014/main" val="2035144877"/>
                    </a:ext>
                  </a:extLst>
                </a:gridCol>
              </a:tblGrid>
              <a:tr h="677625">
                <a:tc>
                  <a:txBody>
                    <a:bodyPr/>
                    <a:lstStyle/>
                    <a:p>
                      <a:pPr algn="ctr"/>
                      <a:r>
                        <a:rPr lang="en-GB" sz="2000" b="1" dirty="0">
                          <a:latin typeface="Century Gothic" panose="020B0502020202020204" pitchFamily="34" charset="0"/>
                        </a:rPr>
                        <a:t>Molly</a:t>
                      </a:r>
                    </a:p>
                  </a:txBody>
                  <a:tcPr marL="0" marR="0" marT="0" marB="0" anchor="ctr">
                    <a:solidFill>
                      <a:schemeClr val="bg1"/>
                    </a:solidFill>
                  </a:tcPr>
                </a:tc>
                <a:tc>
                  <a:txBody>
                    <a:bodyPr/>
                    <a:lstStyle/>
                    <a:p>
                      <a:pPr algn="ctr"/>
                      <a:r>
                        <a:rPr lang="en-GB" sz="2000" b="1" dirty="0">
                          <a:latin typeface="Century Gothic" panose="020B0502020202020204" pitchFamily="34" charset="0"/>
                        </a:rPr>
                        <a:t>1m 45cm</a:t>
                      </a:r>
                    </a:p>
                  </a:txBody>
                  <a:tcPr marL="0" marR="0" marT="0" marB="0" anchor="ctr">
                    <a:solidFill>
                      <a:schemeClr val="bg1"/>
                    </a:solidFill>
                  </a:tcPr>
                </a:tc>
                <a:tc>
                  <a:txBody>
                    <a:bodyPr/>
                    <a:lstStyle/>
                    <a:p>
                      <a:pPr algn="ctr"/>
                      <a:r>
                        <a:rPr lang="en-GB" sz="2000" b="1" dirty="0">
                          <a:latin typeface="Century Gothic" panose="020B0502020202020204" pitchFamily="34" charset="0"/>
                        </a:rPr>
                        <a:t>242cm</a:t>
                      </a:r>
                    </a:p>
                  </a:txBody>
                  <a:tcPr marL="0" marR="0" marT="0" marB="0" anchor="ctr">
                    <a:solidFill>
                      <a:schemeClr val="bg1"/>
                    </a:solidFill>
                  </a:tcPr>
                </a:tc>
                <a:tc>
                  <a:txBody>
                    <a:bodyPr/>
                    <a:lstStyle/>
                    <a:p>
                      <a:pPr algn="ctr"/>
                      <a:r>
                        <a:rPr lang="en-GB" sz="2000" b="1" dirty="0">
                          <a:latin typeface="Century Gothic" panose="020B0502020202020204" pitchFamily="34" charset="0"/>
                        </a:rPr>
                        <a:t>98cm</a:t>
                      </a:r>
                    </a:p>
                  </a:txBody>
                  <a:tcPr marL="0" marR="0" marT="0" marB="0" anchor="ctr">
                    <a:solidFill>
                      <a:schemeClr val="bg1"/>
                    </a:solidFill>
                  </a:tcPr>
                </a:tc>
                <a:extLst>
                  <a:ext uri="{0D108BD9-81ED-4DB2-BD59-A6C34878D82A}">
                    <a16:rowId xmlns:a16="http://schemas.microsoft.com/office/drawing/2014/main" val="622257893"/>
                  </a:ext>
                </a:extLst>
              </a:tr>
              <a:tr h="677625">
                <a:tc>
                  <a:txBody>
                    <a:bodyPr/>
                    <a:lstStyle/>
                    <a:p>
                      <a:pPr algn="ctr"/>
                      <a:r>
                        <a:rPr lang="en-GB" sz="2000" b="1" dirty="0">
                          <a:latin typeface="Century Gothic" panose="020B0502020202020204" pitchFamily="34" charset="0"/>
                        </a:rPr>
                        <a:t>Luka</a:t>
                      </a:r>
                    </a:p>
                  </a:txBody>
                  <a:tcPr marL="0" marR="0" marT="0" marB="0" anchor="ctr">
                    <a:solidFill>
                      <a:schemeClr val="bg1"/>
                    </a:solidFill>
                  </a:tcPr>
                </a:tc>
                <a:tc>
                  <a:txBody>
                    <a:bodyPr/>
                    <a:lstStyle/>
                    <a:p>
                      <a:pPr algn="ctr"/>
                      <a:r>
                        <a:rPr lang="en-GB" sz="2000" b="1" dirty="0">
                          <a:latin typeface="Century Gothic" panose="020B0502020202020204" pitchFamily="34" charset="0"/>
                        </a:rPr>
                        <a:t>123cm</a:t>
                      </a:r>
                    </a:p>
                  </a:txBody>
                  <a:tcPr marL="0" marR="0" marT="0" marB="0" anchor="ctr">
                    <a:solidFill>
                      <a:schemeClr val="bg1"/>
                    </a:solidFill>
                  </a:tcPr>
                </a:tc>
                <a:tc>
                  <a:txBody>
                    <a:bodyPr/>
                    <a:lstStyle/>
                    <a:p>
                      <a:pPr algn="ctr"/>
                      <a:r>
                        <a:rPr lang="en-GB" sz="2000" b="1" dirty="0">
                          <a:latin typeface="Century Gothic" panose="020B0502020202020204" pitchFamily="34" charset="0"/>
                        </a:rPr>
                        <a:t>223cm</a:t>
                      </a:r>
                    </a:p>
                  </a:txBody>
                  <a:tcPr marL="0" marR="0" marT="0" marB="0" anchor="ctr">
                    <a:solidFill>
                      <a:schemeClr val="bg1"/>
                    </a:solidFill>
                  </a:tcPr>
                </a:tc>
                <a:tc>
                  <a:txBody>
                    <a:bodyPr/>
                    <a:lstStyle/>
                    <a:p>
                      <a:pPr algn="ctr"/>
                      <a:r>
                        <a:rPr lang="en-GB" sz="2000" b="1" dirty="0">
                          <a:latin typeface="Century Gothic" panose="020B0502020202020204" pitchFamily="34" charset="0"/>
                        </a:rPr>
                        <a:t>34cm 5mm</a:t>
                      </a:r>
                    </a:p>
                  </a:txBody>
                  <a:tcPr marL="0" marR="0" marT="0" marB="0" anchor="ctr">
                    <a:solidFill>
                      <a:schemeClr val="bg1"/>
                    </a:solidFill>
                  </a:tcPr>
                </a:tc>
                <a:extLst>
                  <a:ext uri="{0D108BD9-81ED-4DB2-BD59-A6C34878D82A}">
                    <a16:rowId xmlns:a16="http://schemas.microsoft.com/office/drawing/2014/main" val="4083427552"/>
                  </a:ext>
                </a:extLst>
              </a:tr>
              <a:tr h="677625">
                <a:tc>
                  <a:txBody>
                    <a:bodyPr/>
                    <a:lstStyle/>
                    <a:p>
                      <a:pPr algn="ctr"/>
                      <a:r>
                        <a:rPr lang="en-GB" sz="2000" b="1" dirty="0">
                          <a:latin typeface="Century Gothic" panose="020B0502020202020204" pitchFamily="34" charset="0"/>
                        </a:rPr>
                        <a:t>Francis</a:t>
                      </a:r>
                    </a:p>
                  </a:txBody>
                  <a:tcPr marL="0" marR="0" marT="0" marB="0" anchor="ctr">
                    <a:solidFill>
                      <a:schemeClr val="bg1"/>
                    </a:solidFill>
                  </a:tcPr>
                </a:tc>
                <a:tc>
                  <a:txBody>
                    <a:bodyPr/>
                    <a:lstStyle/>
                    <a:p>
                      <a:pPr algn="ctr"/>
                      <a:r>
                        <a:rPr lang="en-GB" sz="2000" b="1" dirty="0">
                          <a:latin typeface="Century Gothic" panose="020B0502020202020204" pitchFamily="34" charset="0"/>
                        </a:rPr>
                        <a:t>154cm</a:t>
                      </a:r>
                    </a:p>
                  </a:txBody>
                  <a:tcPr marL="0" marR="0" marT="0" marB="0" anchor="ctr">
                    <a:solidFill>
                      <a:schemeClr val="bg1"/>
                    </a:solidFill>
                  </a:tcPr>
                </a:tc>
                <a:tc>
                  <a:txBody>
                    <a:bodyPr/>
                    <a:lstStyle/>
                    <a:p>
                      <a:pPr algn="ctr"/>
                      <a:r>
                        <a:rPr lang="en-GB" sz="2000" b="1" dirty="0">
                          <a:latin typeface="Century Gothic" panose="020B0502020202020204" pitchFamily="34" charset="0"/>
                        </a:rPr>
                        <a:t>3m 06cm</a:t>
                      </a:r>
                    </a:p>
                  </a:txBody>
                  <a:tcPr marL="0" marR="0" marT="0" marB="0" anchor="ctr">
                    <a:solidFill>
                      <a:schemeClr val="bg1"/>
                    </a:solidFill>
                  </a:tcPr>
                </a:tc>
                <a:tc>
                  <a:txBody>
                    <a:bodyPr/>
                    <a:lstStyle/>
                    <a:p>
                      <a:pPr algn="ctr"/>
                      <a:r>
                        <a:rPr lang="en-GB" sz="2000" b="1" dirty="0">
                          <a:latin typeface="Century Gothic" panose="020B0502020202020204" pitchFamily="34" charset="0"/>
                        </a:rPr>
                        <a:t>76cm</a:t>
                      </a:r>
                    </a:p>
                  </a:txBody>
                  <a:tcPr marL="0" marR="0" marT="0" marB="0" anchor="ctr">
                    <a:solidFill>
                      <a:schemeClr val="bg1"/>
                    </a:solidFill>
                  </a:tcPr>
                </a:tc>
                <a:extLst>
                  <a:ext uri="{0D108BD9-81ED-4DB2-BD59-A6C34878D82A}">
                    <a16:rowId xmlns:a16="http://schemas.microsoft.com/office/drawing/2014/main" val="4226739987"/>
                  </a:ext>
                </a:extLst>
              </a:tr>
            </a:tbl>
          </a:graphicData>
        </a:graphic>
      </p:graphicFrame>
    </p:spTree>
    <p:extLst>
      <p:ext uri="{BB962C8B-B14F-4D97-AF65-F5344CB8AC3E}">
        <p14:creationId xmlns:p14="http://schemas.microsoft.com/office/powerpoint/2010/main" val="3238766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bar model.</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7F0438B9-896B-4085-A10F-75ACC65C0D52}"/>
              </a:ext>
            </a:extLst>
          </p:cNvPr>
          <p:cNvGraphicFramePr>
            <a:graphicFrameLocks noGrp="1"/>
          </p:cNvGraphicFramePr>
          <p:nvPr>
            <p:extLst>
              <p:ext uri="{D42A27DB-BD31-4B8C-83A1-F6EECF244321}">
                <p14:modId xmlns:p14="http://schemas.microsoft.com/office/powerpoint/2010/main" val="376155582"/>
              </p:ext>
            </p:extLst>
          </p:nvPr>
        </p:nvGraphicFramePr>
        <p:xfrm>
          <a:off x="1305294" y="1857499"/>
          <a:ext cx="6533412" cy="1837343"/>
        </p:xfrm>
        <a:graphic>
          <a:graphicData uri="http://schemas.openxmlformats.org/drawingml/2006/table">
            <a:tbl>
              <a:tblPr firstRow="1" bandRow="1">
                <a:tableStyleId>{5940675A-B579-460E-94D1-54222C63F5DA}</a:tableStyleId>
              </a:tblPr>
              <a:tblGrid>
                <a:gridCol w="2392862">
                  <a:extLst>
                    <a:ext uri="{9D8B030D-6E8A-4147-A177-3AD203B41FA5}">
                      <a16:colId xmlns:a16="http://schemas.microsoft.com/office/drawing/2014/main" val="2398497670"/>
                    </a:ext>
                  </a:extLst>
                </a:gridCol>
                <a:gridCol w="1460192">
                  <a:extLst>
                    <a:ext uri="{9D8B030D-6E8A-4147-A177-3AD203B41FA5}">
                      <a16:colId xmlns:a16="http://schemas.microsoft.com/office/drawing/2014/main" val="2433825297"/>
                    </a:ext>
                  </a:extLst>
                </a:gridCol>
                <a:gridCol w="2680358">
                  <a:extLst>
                    <a:ext uri="{9D8B030D-6E8A-4147-A177-3AD203B41FA5}">
                      <a16:colId xmlns:a16="http://schemas.microsoft.com/office/drawing/2014/main" val="2796689322"/>
                    </a:ext>
                  </a:extLst>
                </a:gridCol>
              </a:tblGrid>
              <a:tr h="807423">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t>
                      </a:r>
                      <a:endParaRPr lang="en-GB" sz="2400" b="1" dirty="0">
                        <a:solidFill>
                          <a:schemeClr val="tx1"/>
                        </a:solidFill>
                        <a:latin typeface="Century Gothic" panose="020B0502020202020204" pitchFamily="34" charset="0"/>
                      </a:endParaRPr>
                    </a:p>
                  </a:txBody>
                  <a:tcPr marL="0" marR="0" marT="0" marB="0" anchor="ctr">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64234527"/>
                  </a:ext>
                </a:extLst>
              </a:tr>
              <a:tr h="1029920">
                <a:tc>
                  <a:txBody>
                    <a:bodyPr/>
                    <a:lstStyle/>
                    <a:p>
                      <a:pPr algn="ctr"/>
                      <a:r>
                        <a:rPr lang="en-GB" sz="2000" b="1" dirty="0">
                          <a:solidFill>
                            <a:schemeClr val="tx1"/>
                          </a:solidFill>
                          <a:latin typeface="Century Gothic" panose="020B0502020202020204" pitchFamily="34" charset="0"/>
                        </a:rPr>
                        <a:t>3m</a:t>
                      </a:r>
                    </a:p>
                  </a:txBody>
                  <a:tcPr marL="0" marR="0" marT="0" marB="0" anchor="ctr">
                    <a:solidFill>
                      <a:schemeClr val="bg1"/>
                    </a:solidFill>
                  </a:tcPr>
                </a:tc>
                <a:tc>
                  <a:txBody>
                    <a:bodyPr/>
                    <a:lstStyle/>
                    <a:p>
                      <a:pPr algn="ctr"/>
                      <a:r>
                        <a:rPr lang="en-GB" sz="2000" b="1" dirty="0">
                          <a:solidFill>
                            <a:schemeClr val="tx1"/>
                          </a:solidFill>
                          <a:latin typeface="Century Gothic" panose="020B0502020202020204" pitchFamily="34" charset="0"/>
                        </a:rPr>
                        <a:t>184cm</a:t>
                      </a:r>
                    </a:p>
                  </a:txBody>
                  <a:tcPr marL="0" marR="0" marT="0" marB="0" anchor="ctr">
                    <a:solidFill>
                      <a:schemeClr val="bg1"/>
                    </a:solidFill>
                  </a:tcPr>
                </a:tc>
                <a:tc>
                  <a:txBody>
                    <a:bodyPr/>
                    <a:lstStyle/>
                    <a:p>
                      <a:pPr algn="ctr"/>
                      <a:r>
                        <a:rPr lang="en-GB" sz="2000" b="1" dirty="0">
                          <a:solidFill>
                            <a:schemeClr val="tx1"/>
                          </a:solidFill>
                          <a:latin typeface="Century Gothic" panose="020B0502020202020204" pitchFamily="34" charset="0"/>
                        </a:rPr>
                        <a:t>3m 45cm</a:t>
                      </a:r>
                    </a:p>
                  </a:txBody>
                  <a:tcPr marL="0" marR="0" marT="0" marB="0" anchor="ctr">
                    <a:solidFill>
                      <a:schemeClr val="bg1"/>
                    </a:solidFill>
                  </a:tcPr>
                </a:tc>
                <a:extLst>
                  <a:ext uri="{0D108BD9-81ED-4DB2-BD59-A6C34878D82A}">
                    <a16:rowId xmlns:a16="http://schemas.microsoft.com/office/drawing/2014/main" val="4070031035"/>
                  </a:ext>
                </a:extLst>
              </a:tr>
            </a:tbl>
          </a:graphicData>
        </a:graphic>
      </p:graphicFrame>
    </p:spTree>
    <p:extLst>
      <p:ext uri="{BB962C8B-B14F-4D97-AF65-F5344CB8AC3E}">
        <p14:creationId xmlns:p14="http://schemas.microsoft.com/office/powerpoint/2010/main" val="2687542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bar model.</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7F0438B9-896B-4085-A10F-75ACC65C0D52}"/>
              </a:ext>
            </a:extLst>
          </p:cNvPr>
          <p:cNvGraphicFramePr>
            <a:graphicFrameLocks noGrp="1"/>
          </p:cNvGraphicFramePr>
          <p:nvPr>
            <p:extLst>
              <p:ext uri="{D42A27DB-BD31-4B8C-83A1-F6EECF244321}">
                <p14:modId xmlns:p14="http://schemas.microsoft.com/office/powerpoint/2010/main" val="682491023"/>
              </p:ext>
            </p:extLst>
          </p:nvPr>
        </p:nvGraphicFramePr>
        <p:xfrm>
          <a:off x="1305294" y="1857499"/>
          <a:ext cx="6533412" cy="1837343"/>
        </p:xfrm>
        <a:graphic>
          <a:graphicData uri="http://schemas.openxmlformats.org/drawingml/2006/table">
            <a:tbl>
              <a:tblPr firstRow="1" bandRow="1">
                <a:tableStyleId>{5940675A-B579-460E-94D1-54222C63F5DA}</a:tableStyleId>
              </a:tblPr>
              <a:tblGrid>
                <a:gridCol w="2392862">
                  <a:extLst>
                    <a:ext uri="{9D8B030D-6E8A-4147-A177-3AD203B41FA5}">
                      <a16:colId xmlns:a16="http://schemas.microsoft.com/office/drawing/2014/main" val="2398497670"/>
                    </a:ext>
                  </a:extLst>
                </a:gridCol>
                <a:gridCol w="1460192">
                  <a:extLst>
                    <a:ext uri="{9D8B030D-6E8A-4147-A177-3AD203B41FA5}">
                      <a16:colId xmlns:a16="http://schemas.microsoft.com/office/drawing/2014/main" val="2433825297"/>
                    </a:ext>
                  </a:extLst>
                </a:gridCol>
                <a:gridCol w="2680358">
                  <a:extLst>
                    <a:ext uri="{9D8B030D-6E8A-4147-A177-3AD203B41FA5}">
                      <a16:colId xmlns:a16="http://schemas.microsoft.com/office/drawing/2014/main" val="2796689322"/>
                    </a:ext>
                  </a:extLst>
                </a:gridCol>
              </a:tblGrid>
              <a:tr h="807423">
                <a:tc gridSpan="3">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Century Gothic" panose="020B0502020202020204" pitchFamily="34" charset="0"/>
                        </a:rPr>
                        <a:t>829cm or 8m 29cm</a:t>
                      </a:r>
                    </a:p>
                  </a:txBody>
                  <a:tcPr marL="0" marR="0" marT="0" marB="0" anchor="ctr">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64234527"/>
                  </a:ext>
                </a:extLst>
              </a:tr>
              <a:tr h="1029920">
                <a:tc>
                  <a:txBody>
                    <a:bodyPr/>
                    <a:lstStyle/>
                    <a:p>
                      <a:pPr algn="ctr"/>
                      <a:r>
                        <a:rPr lang="en-GB" sz="2000" b="1" dirty="0">
                          <a:solidFill>
                            <a:schemeClr val="tx1"/>
                          </a:solidFill>
                          <a:latin typeface="Century Gothic" panose="020B0502020202020204" pitchFamily="34" charset="0"/>
                        </a:rPr>
                        <a:t>3m</a:t>
                      </a:r>
                    </a:p>
                  </a:txBody>
                  <a:tcPr marL="0" marR="0" marT="0" marB="0" anchor="ctr">
                    <a:solidFill>
                      <a:schemeClr val="bg1"/>
                    </a:solidFill>
                  </a:tcPr>
                </a:tc>
                <a:tc>
                  <a:txBody>
                    <a:bodyPr/>
                    <a:lstStyle/>
                    <a:p>
                      <a:pPr algn="ctr"/>
                      <a:r>
                        <a:rPr lang="en-GB" sz="2000" b="1" dirty="0">
                          <a:solidFill>
                            <a:schemeClr val="tx1"/>
                          </a:solidFill>
                          <a:latin typeface="Century Gothic" panose="020B0502020202020204" pitchFamily="34" charset="0"/>
                        </a:rPr>
                        <a:t>184cm</a:t>
                      </a:r>
                    </a:p>
                  </a:txBody>
                  <a:tcPr marL="0" marR="0" marT="0" marB="0" anchor="ctr">
                    <a:solidFill>
                      <a:schemeClr val="bg1"/>
                    </a:solidFill>
                  </a:tcPr>
                </a:tc>
                <a:tc>
                  <a:txBody>
                    <a:bodyPr/>
                    <a:lstStyle/>
                    <a:p>
                      <a:pPr algn="ctr"/>
                      <a:r>
                        <a:rPr lang="en-GB" sz="2000" b="1" dirty="0">
                          <a:solidFill>
                            <a:schemeClr val="tx1"/>
                          </a:solidFill>
                          <a:latin typeface="Century Gothic" panose="020B0502020202020204" pitchFamily="34" charset="0"/>
                        </a:rPr>
                        <a:t>3m 45cm</a:t>
                      </a:r>
                    </a:p>
                  </a:txBody>
                  <a:tcPr marL="0" marR="0" marT="0" marB="0" anchor="ctr">
                    <a:solidFill>
                      <a:schemeClr val="bg1"/>
                    </a:solidFill>
                  </a:tcPr>
                </a:tc>
                <a:extLst>
                  <a:ext uri="{0D108BD9-81ED-4DB2-BD59-A6C34878D82A}">
                    <a16:rowId xmlns:a16="http://schemas.microsoft.com/office/drawing/2014/main" val="4070031035"/>
                  </a:ext>
                </a:extLst>
              </a:tr>
            </a:tbl>
          </a:graphicData>
        </a:graphic>
      </p:graphicFrame>
    </p:spTree>
    <p:extLst>
      <p:ext uri="{BB962C8B-B14F-4D97-AF65-F5344CB8AC3E}">
        <p14:creationId xmlns:p14="http://schemas.microsoft.com/office/powerpoint/2010/main" val="29972271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part-whole model.</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85CBA5EC-8FFC-4B4C-A47C-6FA65DA9A6B4}"/>
              </a:ext>
            </a:extLst>
          </p:cNvPr>
          <p:cNvGrpSpPr/>
          <p:nvPr/>
        </p:nvGrpSpPr>
        <p:grpSpPr>
          <a:xfrm>
            <a:off x="2507393" y="1714777"/>
            <a:ext cx="4129213" cy="3894977"/>
            <a:chOff x="3707660" y="4454513"/>
            <a:chExt cx="2299541" cy="2169102"/>
          </a:xfrm>
        </p:grpSpPr>
        <p:grpSp>
          <p:nvGrpSpPr>
            <p:cNvPr id="9" name="Group 8">
              <a:extLst>
                <a:ext uri="{FF2B5EF4-FFF2-40B4-BE49-F238E27FC236}">
                  <a16:creationId xmlns:a16="http://schemas.microsoft.com/office/drawing/2014/main" id="{BD804397-A3D4-4118-AFCB-5C9287778A1A}"/>
                </a:ext>
              </a:extLst>
            </p:cNvPr>
            <p:cNvGrpSpPr/>
            <p:nvPr/>
          </p:nvGrpSpPr>
          <p:grpSpPr>
            <a:xfrm>
              <a:off x="3707660" y="4454513"/>
              <a:ext cx="1513072" cy="2169102"/>
              <a:chOff x="1376604" y="6749886"/>
              <a:chExt cx="1513072" cy="2169102"/>
            </a:xfrm>
          </p:grpSpPr>
          <p:sp>
            <p:nvSpPr>
              <p:cNvPr id="12" name="Oval 11">
                <a:extLst>
                  <a:ext uri="{FF2B5EF4-FFF2-40B4-BE49-F238E27FC236}">
                    <a16:creationId xmlns:a16="http://schemas.microsoft.com/office/drawing/2014/main" id="{079CC7A7-D55E-4755-881A-331439944A03}"/>
                  </a:ext>
                </a:extLst>
              </p:cNvPr>
              <p:cNvSpPr/>
              <p:nvPr/>
            </p:nvSpPr>
            <p:spPr>
              <a:xfrm>
                <a:off x="2163073" y="8198988"/>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3m 56cm</a:t>
                </a:r>
              </a:p>
            </p:txBody>
          </p:sp>
          <p:sp>
            <p:nvSpPr>
              <p:cNvPr id="13" name="Oval 12">
                <a:extLst>
                  <a:ext uri="{FF2B5EF4-FFF2-40B4-BE49-F238E27FC236}">
                    <a16:creationId xmlns:a16="http://schemas.microsoft.com/office/drawing/2014/main" id="{363A7ED9-F34F-48BF-ACBA-FB8F92E6DE03}"/>
                  </a:ext>
                </a:extLst>
              </p:cNvPr>
              <p:cNvSpPr/>
              <p:nvPr/>
            </p:nvSpPr>
            <p:spPr>
              <a:xfrm>
                <a:off x="1376604" y="7887559"/>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42cm</a:t>
                </a:r>
              </a:p>
            </p:txBody>
          </p:sp>
          <p:sp>
            <p:nvSpPr>
              <p:cNvPr id="14" name="Oval 13">
                <a:extLst>
                  <a:ext uri="{FF2B5EF4-FFF2-40B4-BE49-F238E27FC236}">
                    <a16:creationId xmlns:a16="http://schemas.microsoft.com/office/drawing/2014/main" id="{EE8819B9-EF63-476E-855F-E988492D3D4E}"/>
                  </a:ext>
                </a:extLst>
              </p:cNvPr>
              <p:cNvSpPr/>
              <p:nvPr/>
            </p:nvSpPr>
            <p:spPr>
              <a:xfrm>
                <a:off x="2169676" y="6749886"/>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a:t>
                </a:r>
              </a:p>
            </p:txBody>
          </p:sp>
          <p:cxnSp>
            <p:nvCxnSpPr>
              <p:cNvPr id="15" name="Straight Arrow Connector 14">
                <a:extLst>
                  <a:ext uri="{FF2B5EF4-FFF2-40B4-BE49-F238E27FC236}">
                    <a16:creationId xmlns:a16="http://schemas.microsoft.com/office/drawing/2014/main" id="{06996563-F505-4C5B-AEAC-D6C46FD9D250}"/>
                  </a:ext>
                </a:extLst>
              </p:cNvPr>
              <p:cNvCxnSpPr>
                <a:cxnSpLocks/>
                <a:stCxn id="14" idx="4"/>
                <a:endCxn id="12" idx="0"/>
              </p:cNvCxnSpPr>
              <p:nvPr/>
            </p:nvCxnSpPr>
            <p:spPr>
              <a:xfrm flipH="1">
                <a:off x="2523073" y="7469886"/>
                <a:ext cx="6603" cy="729102"/>
              </a:xfrm>
              <a:prstGeom prst="straightConnector1">
                <a:avLst/>
              </a:prstGeom>
              <a:ln>
                <a:tailEnd type="none"/>
              </a:ln>
            </p:spPr>
            <p:style>
              <a:lnRef idx="2">
                <a:schemeClr val="dk1"/>
              </a:lnRef>
              <a:fillRef idx="1">
                <a:schemeClr val="lt1"/>
              </a:fillRef>
              <a:effectRef idx="0">
                <a:schemeClr val="dk1"/>
              </a:effectRef>
              <a:fontRef idx="minor">
                <a:schemeClr val="dk1"/>
              </a:fontRef>
            </p:style>
          </p:cxnSp>
          <p:cxnSp>
            <p:nvCxnSpPr>
              <p:cNvPr id="16" name="Straight Arrow Connector 15">
                <a:extLst>
                  <a:ext uri="{FF2B5EF4-FFF2-40B4-BE49-F238E27FC236}">
                    <a16:creationId xmlns:a16="http://schemas.microsoft.com/office/drawing/2014/main" id="{31091CD7-1ECA-42EE-8370-340521F81573}"/>
                  </a:ext>
                </a:extLst>
              </p:cNvPr>
              <p:cNvCxnSpPr>
                <a:cxnSpLocks/>
                <a:stCxn id="13" idx="0"/>
                <a:endCxn id="14" idx="3"/>
              </p:cNvCxnSpPr>
              <p:nvPr/>
            </p:nvCxnSpPr>
            <p:spPr>
              <a:xfrm flipV="1">
                <a:off x="1736604" y="7364444"/>
                <a:ext cx="538514" cy="523115"/>
              </a:xfrm>
              <a:prstGeom prst="straightConnector1">
                <a:avLst/>
              </a:prstGeom>
              <a:ln>
                <a:tailEnd type="none"/>
              </a:ln>
            </p:spPr>
            <p:style>
              <a:lnRef idx="2">
                <a:schemeClr val="dk1"/>
              </a:lnRef>
              <a:fillRef idx="1">
                <a:schemeClr val="lt1"/>
              </a:fillRef>
              <a:effectRef idx="0">
                <a:schemeClr val="dk1"/>
              </a:effectRef>
              <a:fontRef idx="minor">
                <a:schemeClr val="dk1"/>
              </a:fontRef>
            </p:style>
          </p:cxnSp>
        </p:grpSp>
        <p:sp>
          <p:nvSpPr>
            <p:cNvPr id="10" name="Oval 9">
              <a:extLst>
                <a:ext uri="{FF2B5EF4-FFF2-40B4-BE49-F238E27FC236}">
                  <a16:creationId xmlns:a16="http://schemas.microsoft.com/office/drawing/2014/main" id="{9032F0AB-879F-4958-8D67-C329D496CA6A}"/>
                </a:ext>
              </a:extLst>
            </p:cNvPr>
            <p:cNvSpPr/>
            <p:nvPr/>
          </p:nvSpPr>
          <p:spPr>
            <a:xfrm>
              <a:off x="5287201" y="5592186"/>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163cm</a:t>
              </a:r>
            </a:p>
          </p:txBody>
        </p:sp>
        <p:cxnSp>
          <p:nvCxnSpPr>
            <p:cNvPr id="11" name="Straight Arrow Connector 10">
              <a:extLst>
                <a:ext uri="{FF2B5EF4-FFF2-40B4-BE49-F238E27FC236}">
                  <a16:creationId xmlns:a16="http://schemas.microsoft.com/office/drawing/2014/main" id="{071BB2AB-F869-4045-B826-92B3C859851D}"/>
                </a:ext>
              </a:extLst>
            </p:cNvPr>
            <p:cNvCxnSpPr>
              <a:cxnSpLocks/>
              <a:stCxn id="10" idx="0"/>
              <a:endCxn id="14" idx="5"/>
            </p:cNvCxnSpPr>
            <p:nvPr/>
          </p:nvCxnSpPr>
          <p:spPr>
            <a:xfrm flipH="1" flipV="1">
              <a:off x="5115291" y="5069071"/>
              <a:ext cx="531911" cy="523115"/>
            </a:xfrm>
            <a:prstGeom prst="straightConnector1">
              <a:avLst/>
            </a:prstGeom>
            <a:ln>
              <a:tailEnd type="none"/>
            </a:ln>
          </p:spPr>
          <p:style>
            <a:lnRef idx="2">
              <a:schemeClr val="dk1"/>
            </a:lnRef>
            <a:fillRef idx="1">
              <a:schemeClr val="lt1"/>
            </a:fillRef>
            <a:effectRef idx="0">
              <a:schemeClr val="dk1"/>
            </a:effectRef>
            <a:fontRef idx="minor">
              <a:schemeClr val="dk1"/>
            </a:fontRef>
          </p:style>
        </p:cxnSp>
      </p:grpSp>
    </p:spTree>
    <p:extLst>
      <p:ext uri="{BB962C8B-B14F-4D97-AF65-F5344CB8AC3E}">
        <p14:creationId xmlns:p14="http://schemas.microsoft.com/office/powerpoint/2010/main" val="1114072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a:t>
            </a:r>
            <a:r>
              <a:rPr lang="en-GB" sz="2000" b="1">
                <a:solidFill>
                  <a:schemeClr val="tx1"/>
                </a:solidFill>
                <a:latin typeface="Century Gothic" panose="020B0502020202020204" pitchFamily="34" charset="0"/>
              </a:rPr>
              <a:t>the part-whole </a:t>
            </a:r>
            <a:r>
              <a:rPr lang="en-GB" sz="2000" b="1" dirty="0">
                <a:solidFill>
                  <a:schemeClr val="tx1"/>
                </a:solidFill>
                <a:latin typeface="Century Gothic" panose="020B0502020202020204" pitchFamily="34" charset="0"/>
              </a:rPr>
              <a:t>model.</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17" name="Group 16">
            <a:extLst>
              <a:ext uri="{FF2B5EF4-FFF2-40B4-BE49-F238E27FC236}">
                <a16:creationId xmlns:a16="http://schemas.microsoft.com/office/drawing/2014/main" id="{DE96B618-B234-4288-A1B1-5BE6E0006052}"/>
              </a:ext>
            </a:extLst>
          </p:cNvPr>
          <p:cNvGrpSpPr/>
          <p:nvPr/>
        </p:nvGrpSpPr>
        <p:grpSpPr>
          <a:xfrm>
            <a:off x="2507393" y="1714777"/>
            <a:ext cx="4129213" cy="3894977"/>
            <a:chOff x="3707660" y="4454513"/>
            <a:chExt cx="2299541" cy="2169102"/>
          </a:xfrm>
        </p:grpSpPr>
        <p:grpSp>
          <p:nvGrpSpPr>
            <p:cNvPr id="20" name="Group 19">
              <a:extLst>
                <a:ext uri="{FF2B5EF4-FFF2-40B4-BE49-F238E27FC236}">
                  <a16:creationId xmlns:a16="http://schemas.microsoft.com/office/drawing/2014/main" id="{FEDB579D-A525-4080-A98E-5D82D3BAEE76}"/>
                </a:ext>
              </a:extLst>
            </p:cNvPr>
            <p:cNvGrpSpPr/>
            <p:nvPr/>
          </p:nvGrpSpPr>
          <p:grpSpPr>
            <a:xfrm>
              <a:off x="3707660" y="4454513"/>
              <a:ext cx="1513072" cy="2169102"/>
              <a:chOff x="1376604" y="6749886"/>
              <a:chExt cx="1513072" cy="2169102"/>
            </a:xfrm>
          </p:grpSpPr>
          <p:sp>
            <p:nvSpPr>
              <p:cNvPr id="23" name="Oval 22">
                <a:extLst>
                  <a:ext uri="{FF2B5EF4-FFF2-40B4-BE49-F238E27FC236}">
                    <a16:creationId xmlns:a16="http://schemas.microsoft.com/office/drawing/2014/main" id="{1527F003-CA6D-47D3-AD43-CA38674AA335}"/>
                  </a:ext>
                </a:extLst>
              </p:cNvPr>
              <p:cNvSpPr/>
              <p:nvPr/>
            </p:nvSpPr>
            <p:spPr>
              <a:xfrm>
                <a:off x="2163073" y="8198988"/>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3m 56cm</a:t>
                </a:r>
              </a:p>
            </p:txBody>
          </p:sp>
          <p:sp>
            <p:nvSpPr>
              <p:cNvPr id="24" name="Oval 23">
                <a:extLst>
                  <a:ext uri="{FF2B5EF4-FFF2-40B4-BE49-F238E27FC236}">
                    <a16:creationId xmlns:a16="http://schemas.microsoft.com/office/drawing/2014/main" id="{CF5A0861-965F-4659-937F-EAE26518DBAC}"/>
                  </a:ext>
                </a:extLst>
              </p:cNvPr>
              <p:cNvSpPr/>
              <p:nvPr/>
            </p:nvSpPr>
            <p:spPr>
              <a:xfrm>
                <a:off x="1376604" y="7887559"/>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42cm</a:t>
                </a:r>
              </a:p>
            </p:txBody>
          </p:sp>
          <p:sp>
            <p:nvSpPr>
              <p:cNvPr id="25" name="Oval 24">
                <a:extLst>
                  <a:ext uri="{FF2B5EF4-FFF2-40B4-BE49-F238E27FC236}">
                    <a16:creationId xmlns:a16="http://schemas.microsoft.com/office/drawing/2014/main" id="{912759A9-8656-4BB7-80D7-C7D6B22A68BD}"/>
                  </a:ext>
                </a:extLst>
              </p:cNvPr>
              <p:cNvSpPr/>
              <p:nvPr/>
            </p:nvSpPr>
            <p:spPr>
              <a:xfrm>
                <a:off x="2169676" y="6749886"/>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rgbClr val="FF0000"/>
                    </a:solidFill>
                    <a:latin typeface="Century Gothic" panose="020B0502020202020204" pitchFamily="34" charset="0"/>
                  </a:rPr>
                  <a:t>561cm or 5m 61cm</a:t>
                </a:r>
              </a:p>
            </p:txBody>
          </p:sp>
          <p:cxnSp>
            <p:nvCxnSpPr>
              <p:cNvPr id="26" name="Straight Arrow Connector 25">
                <a:extLst>
                  <a:ext uri="{FF2B5EF4-FFF2-40B4-BE49-F238E27FC236}">
                    <a16:creationId xmlns:a16="http://schemas.microsoft.com/office/drawing/2014/main" id="{79F4AA34-22A9-48F6-B742-FA5D59D4BA9F}"/>
                  </a:ext>
                </a:extLst>
              </p:cNvPr>
              <p:cNvCxnSpPr>
                <a:cxnSpLocks/>
                <a:stCxn id="25" idx="4"/>
                <a:endCxn id="23" idx="0"/>
              </p:cNvCxnSpPr>
              <p:nvPr/>
            </p:nvCxnSpPr>
            <p:spPr>
              <a:xfrm flipH="1">
                <a:off x="2523073" y="7469886"/>
                <a:ext cx="6603" cy="729102"/>
              </a:xfrm>
              <a:prstGeom prst="straightConnector1">
                <a:avLst/>
              </a:prstGeom>
              <a:ln>
                <a:tailEnd type="none"/>
              </a:ln>
            </p:spPr>
            <p:style>
              <a:lnRef idx="2">
                <a:schemeClr val="dk1"/>
              </a:lnRef>
              <a:fillRef idx="1">
                <a:schemeClr val="lt1"/>
              </a:fillRef>
              <a:effectRef idx="0">
                <a:schemeClr val="dk1"/>
              </a:effectRef>
              <a:fontRef idx="minor">
                <a:schemeClr val="dk1"/>
              </a:fontRef>
            </p:style>
          </p:cxnSp>
          <p:cxnSp>
            <p:nvCxnSpPr>
              <p:cNvPr id="27" name="Straight Arrow Connector 26">
                <a:extLst>
                  <a:ext uri="{FF2B5EF4-FFF2-40B4-BE49-F238E27FC236}">
                    <a16:creationId xmlns:a16="http://schemas.microsoft.com/office/drawing/2014/main" id="{F64C795C-8C09-41D8-8740-5D25F93D1334}"/>
                  </a:ext>
                </a:extLst>
              </p:cNvPr>
              <p:cNvCxnSpPr>
                <a:cxnSpLocks/>
                <a:stCxn id="24" idx="0"/>
                <a:endCxn id="25" idx="3"/>
              </p:cNvCxnSpPr>
              <p:nvPr/>
            </p:nvCxnSpPr>
            <p:spPr>
              <a:xfrm flipV="1">
                <a:off x="1736604" y="7364444"/>
                <a:ext cx="538514" cy="523115"/>
              </a:xfrm>
              <a:prstGeom prst="straightConnector1">
                <a:avLst/>
              </a:prstGeom>
              <a:ln>
                <a:tailEnd type="none"/>
              </a:ln>
            </p:spPr>
            <p:style>
              <a:lnRef idx="2">
                <a:schemeClr val="dk1"/>
              </a:lnRef>
              <a:fillRef idx="1">
                <a:schemeClr val="lt1"/>
              </a:fillRef>
              <a:effectRef idx="0">
                <a:schemeClr val="dk1"/>
              </a:effectRef>
              <a:fontRef idx="minor">
                <a:schemeClr val="dk1"/>
              </a:fontRef>
            </p:style>
          </p:cxnSp>
        </p:grpSp>
        <p:sp>
          <p:nvSpPr>
            <p:cNvPr id="21" name="Oval 20">
              <a:extLst>
                <a:ext uri="{FF2B5EF4-FFF2-40B4-BE49-F238E27FC236}">
                  <a16:creationId xmlns:a16="http://schemas.microsoft.com/office/drawing/2014/main" id="{5E0AFADF-22E5-4CD4-960E-BFADB69572D0}"/>
                </a:ext>
              </a:extLst>
            </p:cNvPr>
            <p:cNvSpPr/>
            <p:nvPr/>
          </p:nvSpPr>
          <p:spPr>
            <a:xfrm>
              <a:off x="5287201" y="5592186"/>
              <a:ext cx="720000" cy="720000"/>
            </a:xfrm>
            <a:prstGeom prst="ellipse">
              <a:avLst/>
            </a:prstGeom>
            <a:ln/>
          </p:spPr>
          <p:style>
            <a:lnRef idx="2">
              <a:schemeClr val="dk1"/>
            </a:lnRef>
            <a:fillRef idx="1">
              <a:schemeClr val="lt1"/>
            </a:fillRef>
            <a:effectRef idx="0">
              <a:schemeClr val="dk1"/>
            </a:effectRef>
            <a:fontRef idx="minor">
              <a:schemeClr val="dk1"/>
            </a:fontRef>
          </p:style>
          <p:txBody>
            <a:bodyPr lIns="0" tIns="0" rIns="0" bIns="0" rtlCol="0" anchor="ctr"/>
            <a:lstStyle/>
            <a:p>
              <a:pPr algn="ctr"/>
              <a:r>
                <a:rPr lang="en-GB" sz="2000" b="1" dirty="0">
                  <a:solidFill>
                    <a:schemeClr val="tx1"/>
                  </a:solidFill>
                  <a:latin typeface="Century Gothic" panose="020B0502020202020204" pitchFamily="34" charset="0"/>
                </a:rPr>
                <a:t>163cm</a:t>
              </a:r>
            </a:p>
          </p:txBody>
        </p:sp>
        <p:cxnSp>
          <p:nvCxnSpPr>
            <p:cNvPr id="22" name="Straight Arrow Connector 21">
              <a:extLst>
                <a:ext uri="{FF2B5EF4-FFF2-40B4-BE49-F238E27FC236}">
                  <a16:creationId xmlns:a16="http://schemas.microsoft.com/office/drawing/2014/main" id="{6CA84472-FE02-4A1F-9292-488120E70192}"/>
                </a:ext>
              </a:extLst>
            </p:cNvPr>
            <p:cNvCxnSpPr>
              <a:cxnSpLocks/>
              <a:stCxn id="21" idx="0"/>
              <a:endCxn id="25" idx="5"/>
            </p:cNvCxnSpPr>
            <p:nvPr/>
          </p:nvCxnSpPr>
          <p:spPr>
            <a:xfrm flipH="1" flipV="1">
              <a:off x="5115291" y="5069071"/>
              <a:ext cx="531911" cy="523115"/>
            </a:xfrm>
            <a:prstGeom prst="straightConnector1">
              <a:avLst/>
            </a:prstGeom>
            <a:ln>
              <a:tailEnd type="none"/>
            </a:ln>
          </p:spPr>
          <p:style>
            <a:lnRef idx="2">
              <a:schemeClr val="dk1"/>
            </a:lnRef>
            <a:fillRef idx="1">
              <a:schemeClr val="lt1"/>
            </a:fillRef>
            <a:effectRef idx="0">
              <a:schemeClr val="dk1"/>
            </a:effectRef>
            <a:fontRef idx="minor">
              <a:schemeClr val="dk1"/>
            </a:fontRef>
          </p:style>
        </p:cxnSp>
      </p:grpSp>
    </p:spTree>
    <p:extLst>
      <p:ext uri="{BB962C8B-B14F-4D97-AF65-F5344CB8AC3E}">
        <p14:creationId xmlns:p14="http://schemas.microsoft.com/office/powerpoint/2010/main" val="39577771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E6BABEB6-632A-4CEA-94DA-999D5EBF84C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9" name="Rectangle 28">
            <a:extLst>
              <a:ext uri="{FF2B5EF4-FFF2-40B4-BE49-F238E27FC236}">
                <a16:creationId xmlns:a16="http://schemas.microsoft.com/office/drawing/2014/main" id="{D927451A-56D8-48D7-BF34-50FB9789F87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total length of the pencils.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823805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6" name="Picture 15">
            <a:extLst>
              <a:ext uri="{FF2B5EF4-FFF2-40B4-BE49-F238E27FC236}">
                <a16:creationId xmlns:a16="http://schemas.microsoft.com/office/drawing/2014/main" id="{E6BABEB6-632A-4CEA-94DA-999D5EBF84C0}"/>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9" name="Rectangle 28">
            <a:extLst>
              <a:ext uri="{FF2B5EF4-FFF2-40B4-BE49-F238E27FC236}">
                <a16:creationId xmlns:a16="http://schemas.microsoft.com/office/drawing/2014/main" id="{D927451A-56D8-48D7-BF34-50FB9789F87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total length of the pencils.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6cm 3mm, 3cm 6mm and 9cm 3mm. Total: 19cm 2mm or 192mm.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788914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three ribbons can add together to give a length between 11cm and 14cm?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0B027E0-FB75-4B29-AB9C-BE980E2FABB6}"/>
              </a:ext>
            </a:extLst>
          </p:cNvPr>
          <p:cNvGraphicFramePr>
            <a:graphicFrameLocks noGrp="1"/>
          </p:cNvGraphicFramePr>
          <p:nvPr/>
        </p:nvGraphicFramePr>
        <p:xfrm>
          <a:off x="1703819" y="1896747"/>
          <a:ext cx="5736362" cy="2907288"/>
        </p:xfrm>
        <a:graphic>
          <a:graphicData uri="http://schemas.openxmlformats.org/drawingml/2006/table">
            <a:tbl>
              <a:tblPr firstRow="1" bandRow="1">
                <a:tableStyleId>{5940675A-B579-460E-94D1-54222C63F5DA}</a:tableStyleId>
              </a:tblPr>
              <a:tblGrid>
                <a:gridCol w="2868181">
                  <a:extLst>
                    <a:ext uri="{9D8B030D-6E8A-4147-A177-3AD203B41FA5}">
                      <a16:colId xmlns:a16="http://schemas.microsoft.com/office/drawing/2014/main" val="1936217735"/>
                    </a:ext>
                  </a:extLst>
                </a:gridCol>
                <a:gridCol w="2868181">
                  <a:extLst>
                    <a:ext uri="{9D8B030D-6E8A-4147-A177-3AD203B41FA5}">
                      <a16:colId xmlns:a16="http://schemas.microsoft.com/office/drawing/2014/main" val="2431966263"/>
                    </a:ext>
                  </a:extLst>
                </a:gridCol>
              </a:tblGrid>
              <a:tr h="484548">
                <a:tc>
                  <a:txBody>
                    <a:bodyPr/>
                    <a:lstStyle/>
                    <a:p>
                      <a:pPr algn="ctr"/>
                      <a:r>
                        <a:rPr lang="en-GB" sz="2200" b="1" dirty="0">
                          <a:latin typeface="Century Gothic" panose="020B0502020202020204" pitchFamily="34" charset="0"/>
                        </a:rPr>
                        <a:t>Ribbon</a:t>
                      </a:r>
                    </a:p>
                  </a:txBody>
                  <a:tcPr marL="198682" marR="198682" marT="74634" marB="74634" anchor="ctr">
                    <a:solidFill>
                      <a:schemeClr val="accent1">
                        <a:lumMod val="40000"/>
                        <a:lumOff val="60000"/>
                      </a:schemeClr>
                    </a:solidFill>
                  </a:tcPr>
                </a:tc>
                <a:tc>
                  <a:txBody>
                    <a:bodyPr/>
                    <a:lstStyle/>
                    <a:p>
                      <a:pPr algn="ctr"/>
                      <a:r>
                        <a:rPr lang="en-GB" sz="2200" b="1" dirty="0">
                          <a:latin typeface="Century Gothic" panose="020B0502020202020204" pitchFamily="34" charset="0"/>
                        </a:rPr>
                        <a:t>Length</a:t>
                      </a:r>
                    </a:p>
                  </a:txBody>
                  <a:tcPr marL="198682" marR="198682" marT="74634" marB="74634" anchor="ctr">
                    <a:solidFill>
                      <a:schemeClr val="accent1">
                        <a:lumMod val="40000"/>
                        <a:lumOff val="60000"/>
                      </a:schemeClr>
                    </a:solidFill>
                  </a:tcPr>
                </a:tc>
                <a:extLst>
                  <a:ext uri="{0D108BD9-81ED-4DB2-BD59-A6C34878D82A}">
                    <a16:rowId xmlns:a16="http://schemas.microsoft.com/office/drawing/2014/main" val="1041195204"/>
                  </a:ext>
                </a:extLst>
              </a:tr>
              <a:tr h="484548">
                <a:tc>
                  <a:txBody>
                    <a:bodyPr/>
                    <a:lstStyle/>
                    <a:p>
                      <a:pPr algn="ctr"/>
                      <a:r>
                        <a:rPr lang="en-GB" sz="2200" b="1" dirty="0">
                          <a:latin typeface="Century Gothic" panose="020B0502020202020204" pitchFamily="34" charset="0"/>
                        </a:rPr>
                        <a:t>Red</a:t>
                      </a:r>
                    </a:p>
                  </a:txBody>
                  <a:tcPr marL="198682" marR="198682" marT="74634" marB="74634" anchor="ctr">
                    <a:solidFill>
                      <a:schemeClr val="bg1"/>
                    </a:solidFill>
                  </a:tcPr>
                </a:tc>
                <a:tc>
                  <a:txBody>
                    <a:bodyPr/>
                    <a:lstStyle/>
                    <a:p>
                      <a:pPr algn="ctr"/>
                      <a:r>
                        <a:rPr lang="en-GB" sz="2200" b="1" dirty="0">
                          <a:latin typeface="Century Gothic" panose="020B0502020202020204" pitchFamily="34" charset="0"/>
                        </a:rPr>
                        <a:t>6cm</a:t>
                      </a:r>
                    </a:p>
                  </a:txBody>
                  <a:tcPr marL="198682" marR="198682" marT="74634" marB="74634" anchor="ctr">
                    <a:solidFill>
                      <a:schemeClr val="bg1"/>
                    </a:solidFill>
                  </a:tcPr>
                </a:tc>
                <a:extLst>
                  <a:ext uri="{0D108BD9-81ED-4DB2-BD59-A6C34878D82A}">
                    <a16:rowId xmlns:a16="http://schemas.microsoft.com/office/drawing/2014/main" val="1418631789"/>
                  </a:ext>
                </a:extLst>
              </a:tr>
              <a:tr h="484548">
                <a:tc>
                  <a:txBody>
                    <a:bodyPr/>
                    <a:lstStyle/>
                    <a:p>
                      <a:pPr algn="ctr"/>
                      <a:r>
                        <a:rPr lang="en-GB" sz="2200" b="1" dirty="0">
                          <a:latin typeface="Century Gothic" panose="020B0502020202020204" pitchFamily="34" charset="0"/>
                        </a:rPr>
                        <a:t>Green</a:t>
                      </a:r>
                    </a:p>
                  </a:txBody>
                  <a:tcPr marL="198682" marR="198682" marT="74634" marB="74634" anchor="ctr">
                    <a:solidFill>
                      <a:schemeClr val="bg1"/>
                    </a:solidFill>
                  </a:tcPr>
                </a:tc>
                <a:tc>
                  <a:txBody>
                    <a:bodyPr/>
                    <a:lstStyle/>
                    <a:p>
                      <a:pPr algn="ctr"/>
                      <a:r>
                        <a:rPr lang="en-GB" sz="2200" b="1" dirty="0">
                          <a:latin typeface="Century Gothic" panose="020B0502020202020204" pitchFamily="34" charset="0"/>
                        </a:rPr>
                        <a:t>2cm 8mm</a:t>
                      </a:r>
                    </a:p>
                  </a:txBody>
                  <a:tcPr marL="198682" marR="198682" marT="74634" marB="74634" anchor="ctr">
                    <a:solidFill>
                      <a:schemeClr val="bg1"/>
                    </a:solidFill>
                  </a:tcPr>
                </a:tc>
                <a:extLst>
                  <a:ext uri="{0D108BD9-81ED-4DB2-BD59-A6C34878D82A}">
                    <a16:rowId xmlns:a16="http://schemas.microsoft.com/office/drawing/2014/main" val="320097269"/>
                  </a:ext>
                </a:extLst>
              </a:tr>
              <a:tr h="484548">
                <a:tc>
                  <a:txBody>
                    <a:bodyPr/>
                    <a:lstStyle/>
                    <a:p>
                      <a:pPr algn="ctr"/>
                      <a:r>
                        <a:rPr lang="en-GB" sz="2200" b="1" dirty="0">
                          <a:latin typeface="Century Gothic" panose="020B0502020202020204" pitchFamily="34" charset="0"/>
                        </a:rPr>
                        <a:t>Yellow</a:t>
                      </a:r>
                    </a:p>
                  </a:txBody>
                  <a:tcPr marL="198682" marR="198682" marT="74634" marB="74634" anchor="ctr">
                    <a:solidFill>
                      <a:schemeClr val="bg1"/>
                    </a:solidFill>
                  </a:tcPr>
                </a:tc>
                <a:tc>
                  <a:txBody>
                    <a:bodyPr/>
                    <a:lstStyle/>
                    <a:p>
                      <a:pPr algn="ctr"/>
                      <a:r>
                        <a:rPr lang="en-GB" sz="2200" b="1" dirty="0">
                          <a:latin typeface="Century Gothic" panose="020B0502020202020204" pitchFamily="34" charset="0"/>
                        </a:rPr>
                        <a:t>54mm</a:t>
                      </a:r>
                    </a:p>
                  </a:txBody>
                  <a:tcPr marL="198682" marR="198682" marT="74634" marB="74634" anchor="ctr">
                    <a:solidFill>
                      <a:schemeClr val="bg1"/>
                    </a:solidFill>
                  </a:tcPr>
                </a:tc>
                <a:extLst>
                  <a:ext uri="{0D108BD9-81ED-4DB2-BD59-A6C34878D82A}">
                    <a16:rowId xmlns:a16="http://schemas.microsoft.com/office/drawing/2014/main" val="512955861"/>
                  </a:ext>
                </a:extLst>
              </a:tr>
              <a:tr h="484548">
                <a:tc>
                  <a:txBody>
                    <a:bodyPr/>
                    <a:lstStyle/>
                    <a:p>
                      <a:pPr algn="ctr"/>
                      <a:r>
                        <a:rPr lang="en-GB" sz="2200" b="1" dirty="0">
                          <a:latin typeface="Century Gothic" panose="020B0502020202020204" pitchFamily="34" charset="0"/>
                        </a:rPr>
                        <a:t>Orange</a:t>
                      </a:r>
                    </a:p>
                  </a:txBody>
                  <a:tcPr marL="198682" marR="198682" marT="74634" marB="74634" anchor="ctr">
                    <a:solidFill>
                      <a:schemeClr val="bg1"/>
                    </a:solidFill>
                  </a:tcPr>
                </a:tc>
                <a:tc>
                  <a:txBody>
                    <a:bodyPr/>
                    <a:lstStyle/>
                    <a:p>
                      <a:pPr algn="ctr"/>
                      <a:r>
                        <a:rPr lang="en-GB" sz="2200" b="1" dirty="0">
                          <a:latin typeface="Century Gothic" panose="020B0502020202020204" pitchFamily="34" charset="0"/>
                        </a:rPr>
                        <a:t>19mm</a:t>
                      </a:r>
                    </a:p>
                  </a:txBody>
                  <a:tcPr marL="198682" marR="198682" marT="74634" marB="74634" anchor="ctr">
                    <a:solidFill>
                      <a:schemeClr val="bg1"/>
                    </a:solidFill>
                  </a:tcPr>
                </a:tc>
                <a:extLst>
                  <a:ext uri="{0D108BD9-81ED-4DB2-BD59-A6C34878D82A}">
                    <a16:rowId xmlns:a16="http://schemas.microsoft.com/office/drawing/2014/main" val="748957278"/>
                  </a:ext>
                </a:extLst>
              </a:tr>
              <a:tr h="484548">
                <a:tc>
                  <a:txBody>
                    <a:bodyPr/>
                    <a:lstStyle/>
                    <a:p>
                      <a:pPr algn="ctr"/>
                      <a:r>
                        <a:rPr lang="en-GB" sz="2200" b="1" dirty="0">
                          <a:latin typeface="Century Gothic" panose="020B0502020202020204" pitchFamily="34" charset="0"/>
                        </a:rPr>
                        <a:t>Blue</a:t>
                      </a:r>
                    </a:p>
                  </a:txBody>
                  <a:tcPr marL="198682" marR="198682" marT="74634" marB="74634" anchor="ctr">
                    <a:solidFill>
                      <a:schemeClr val="bg1"/>
                    </a:solidFill>
                  </a:tcPr>
                </a:tc>
                <a:tc>
                  <a:txBody>
                    <a:bodyPr/>
                    <a:lstStyle/>
                    <a:p>
                      <a:pPr algn="ctr"/>
                      <a:r>
                        <a:rPr lang="en-GB" sz="2200" b="1" dirty="0">
                          <a:latin typeface="Century Gothic" panose="020B0502020202020204" pitchFamily="34" charset="0"/>
                        </a:rPr>
                        <a:t>5cm 7mm</a:t>
                      </a:r>
                    </a:p>
                  </a:txBody>
                  <a:tcPr marL="198682" marR="198682" marT="74634" marB="74634" anchor="ctr">
                    <a:solidFill>
                      <a:schemeClr val="bg1"/>
                    </a:solidFill>
                  </a:tcPr>
                </a:tc>
                <a:extLst>
                  <a:ext uri="{0D108BD9-81ED-4DB2-BD59-A6C34878D82A}">
                    <a16:rowId xmlns:a16="http://schemas.microsoft.com/office/drawing/2014/main" val="3202192100"/>
                  </a:ext>
                </a:extLst>
              </a:tr>
            </a:tbl>
          </a:graphicData>
        </a:graphic>
      </p:graphicFrame>
    </p:spTree>
    <p:extLst>
      <p:ext uri="{BB962C8B-B14F-4D97-AF65-F5344CB8AC3E}">
        <p14:creationId xmlns:p14="http://schemas.microsoft.com/office/powerpoint/2010/main" val="22843890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three ribbons can add together to give a length between 11cm and 14cm?</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Yellow, orange and blue</a:t>
            </a: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DB53CFC2-1548-465A-9046-2F6FBEB12858}"/>
              </a:ext>
            </a:extLst>
          </p:cNvPr>
          <p:cNvGraphicFramePr>
            <a:graphicFrameLocks noGrp="1"/>
          </p:cNvGraphicFramePr>
          <p:nvPr>
            <p:extLst>
              <p:ext uri="{D42A27DB-BD31-4B8C-83A1-F6EECF244321}">
                <p14:modId xmlns:p14="http://schemas.microsoft.com/office/powerpoint/2010/main" val="2097763753"/>
              </p:ext>
            </p:extLst>
          </p:nvPr>
        </p:nvGraphicFramePr>
        <p:xfrm>
          <a:off x="1703819" y="1896747"/>
          <a:ext cx="5736362" cy="2907288"/>
        </p:xfrm>
        <a:graphic>
          <a:graphicData uri="http://schemas.openxmlformats.org/drawingml/2006/table">
            <a:tbl>
              <a:tblPr firstRow="1" bandRow="1">
                <a:tableStyleId>{5940675A-B579-460E-94D1-54222C63F5DA}</a:tableStyleId>
              </a:tblPr>
              <a:tblGrid>
                <a:gridCol w="2868181">
                  <a:extLst>
                    <a:ext uri="{9D8B030D-6E8A-4147-A177-3AD203B41FA5}">
                      <a16:colId xmlns:a16="http://schemas.microsoft.com/office/drawing/2014/main" val="1936217735"/>
                    </a:ext>
                  </a:extLst>
                </a:gridCol>
                <a:gridCol w="2868181">
                  <a:extLst>
                    <a:ext uri="{9D8B030D-6E8A-4147-A177-3AD203B41FA5}">
                      <a16:colId xmlns:a16="http://schemas.microsoft.com/office/drawing/2014/main" val="2431966263"/>
                    </a:ext>
                  </a:extLst>
                </a:gridCol>
              </a:tblGrid>
              <a:tr h="484548">
                <a:tc>
                  <a:txBody>
                    <a:bodyPr/>
                    <a:lstStyle/>
                    <a:p>
                      <a:pPr algn="ctr"/>
                      <a:r>
                        <a:rPr lang="en-GB" sz="2200" b="1" dirty="0">
                          <a:latin typeface="Century Gothic" panose="020B0502020202020204" pitchFamily="34" charset="0"/>
                        </a:rPr>
                        <a:t>Ribbon</a:t>
                      </a:r>
                    </a:p>
                  </a:txBody>
                  <a:tcPr marL="198682" marR="198682" marT="74634" marB="74634" anchor="ctr">
                    <a:solidFill>
                      <a:schemeClr val="accent1">
                        <a:lumMod val="40000"/>
                        <a:lumOff val="60000"/>
                      </a:schemeClr>
                    </a:solidFill>
                  </a:tcPr>
                </a:tc>
                <a:tc>
                  <a:txBody>
                    <a:bodyPr/>
                    <a:lstStyle/>
                    <a:p>
                      <a:pPr algn="ctr"/>
                      <a:r>
                        <a:rPr lang="en-GB" sz="2200" b="1" dirty="0">
                          <a:latin typeface="Century Gothic" panose="020B0502020202020204" pitchFamily="34" charset="0"/>
                        </a:rPr>
                        <a:t>Length</a:t>
                      </a:r>
                    </a:p>
                  </a:txBody>
                  <a:tcPr marL="198682" marR="198682" marT="74634" marB="74634" anchor="ctr">
                    <a:solidFill>
                      <a:schemeClr val="accent1">
                        <a:lumMod val="40000"/>
                        <a:lumOff val="60000"/>
                      </a:schemeClr>
                    </a:solidFill>
                  </a:tcPr>
                </a:tc>
                <a:extLst>
                  <a:ext uri="{0D108BD9-81ED-4DB2-BD59-A6C34878D82A}">
                    <a16:rowId xmlns:a16="http://schemas.microsoft.com/office/drawing/2014/main" val="1041195204"/>
                  </a:ext>
                </a:extLst>
              </a:tr>
              <a:tr h="484548">
                <a:tc>
                  <a:txBody>
                    <a:bodyPr/>
                    <a:lstStyle/>
                    <a:p>
                      <a:pPr algn="ctr"/>
                      <a:r>
                        <a:rPr lang="en-GB" sz="2200" b="1" dirty="0">
                          <a:solidFill>
                            <a:schemeClr val="bg1">
                              <a:lumMod val="65000"/>
                            </a:schemeClr>
                          </a:solidFill>
                          <a:latin typeface="Century Gothic" panose="020B0502020202020204" pitchFamily="34" charset="0"/>
                        </a:rPr>
                        <a:t>Red</a:t>
                      </a:r>
                    </a:p>
                  </a:txBody>
                  <a:tcPr marL="198682" marR="198682" marT="74634" marB="74634" anchor="ctr">
                    <a:solidFill>
                      <a:schemeClr val="bg1"/>
                    </a:solidFill>
                  </a:tcPr>
                </a:tc>
                <a:tc>
                  <a:txBody>
                    <a:bodyPr/>
                    <a:lstStyle/>
                    <a:p>
                      <a:pPr algn="ctr"/>
                      <a:r>
                        <a:rPr lang="en-GB" sz="2200" b="1" dirty="0">
                          <a:solidFill>
                            <a:schemeClr val="bg1">
                              <a:lumMod val="65000"/>
                            </a:schemeClr>
                          </a:solidFill>
                          <a:latin typeface="Century Gothic" panose="020B0502020202020204" pitchFamily="34" charset="0"/>
                        </a:rPr>
                        <a:t>6cm</a:t>
                      </a:r>
                    </a:p>
                  </a:txBody>
                  <a:tcPr marL="198682" marR="198682" marT="74634" marB="74634" anchor="ctr">
                    <a:solidFill>
                      <a:schemeClr val="bg1"/>
                    </a:solidFill>
                  </a:tcPr>
                </a:tc>
                <a:extLst>
                  <a:ext uri="{0D108BD9-81ED-4DB2-BD59-A6C34878D82A}">
                    <a16:rowId xmlns:a16="http://schemas.microsoft.com/office/drawing/2014/main" val="1418631789"/>
                  </a:ext>
                </a:extLst>
              </a:tr>
              <a:tr h="484548">
                <a:tc>
                  <a:txBody>
                    <a:bodyPr/>
                    <a:lstStyle/>
                    <a:p>
                      <a:pPr algn="ctr"/>
                      <a:r>
                        <a:rPr lang="en-GB" sz="2200" b="1" dirty="0">
                          <a:solidFill>
                            <a:schemeClr val="bg1">
                              <a:lumMod val="65000"/>
                            </a:schemeClr>
                          </a:solidFill>
                          <a:latin typeface="Century Gothic" panose="020B0502020202020204" pitchFamily="34" charset="0"/>
                        </a:rPr>
                        <a:t>Green</a:t>
                      </a:r>
                    </a:p>
                  </a:txBody>
                  <a:tcPr marL="198682" marR="198682" marT="74634" marB="74634" anchor="ctr">
                    <a:solidFill>
                      <a:schemeClr val="bg1"/>
                    </a:solidFill>
                  </a:tcPr>
                </a:tc>
                <a:tc>
                  <a:txBody>
                    <a:bodyPr/>
                    <a:lstStyle/>
                    <a:p>
                      <a:pPr algn="ctr"/>
                      <a:r>
                        <a:rPr lang="en-GB" sz="2200" b="1" dirty="0">
                          <a:solidFill>
                            <a:schemeClr val="bg1">
                              <a:lumMod val="65000"/>
                            </a:schemeClr>
                          </a:solidFill>
                          <a:latin typeface="Century Gothic" panose="020B0502020202020204" pitchFamily="34" charset="0"/>
                        </a:rPr>
                        <a:t>2cm 8mm</a:t>
                      </a:r>
                    </a:p>
                  </a:txBody>
                  <a:tcPr marL="198682" marR="198682" marT="74634" marB="74634" anchor="ctr">
                    <a:solidFill>
                      <a:schemeClr val="bg1"/>
                    </a:solidFill>
                  </a:tcPr>
                </a:tc>
                <a:extLst>
                  <a:ext uri="{0D108BD9-81ED-4DB2-BD59-A6C34878D82A}">
                    <a16:rowId xmlns:a16="http://schemas.microsoft.com/office/drawing/2014/main" val="320097269"/>
                  </a:ext>
                </a:extLst>
              </a:tr>
              <a:tr h="484548">
                <a:tc>
                  <a:txBody>
                    <a:bodyPr/>
                    <a:lstStyle/>
                    <a:p>
                      <a:pPr algn="ctr"/>
                      <a:r>
                        <a:rPr lang="en-GB" sz="2200" b="1" dirty="0">
                          <a:solidFill>
                            <a:srgbClr val="FF0000"/>
                          </a:solidFill>
                          <a:latin typeface="Century Gothic" panose="020B0502020202020204" pitchFamily="34" charset="0"/>
                        </a:rPr>
                        <a:t>Yellow</a:t>
                      </a:r>
                    </a:p>
                  </a:txBody>
                  <a:tcPr marL="198682" marR="198682" marT="74634" marB="74634" anchor="ctr">
                    <a:solidFill>
                      <a:schemeClr val="bg1"/>
                    </a:solidFill>
                  </a:tcPr>
                </a:tc>
                <a:tc>
                  <a:txBody>
                    <a:bodyPr/>
                    <a:lstStyle/>
                    <a:p>
                      <a:pPr algn="ctr"/>
                      <a:r>
                        <a:rPr lang="en-GB" sz="2200" b="1" dirty="0">
                          <a:solidFill>
                            <a:srgbClr val="FF0000"/>
                          </a:solidFill>
                          <a:latin typeface="Century Gothic" panose="020B0502020202020204" pitchFamily="34" charset="0"/>
                        </a:rPr>
                        <a:t>54mm</a:t>
                      </a:r>
                    </a:p>
                  </a:txBody>
                  <a:tcPr marL="198682" marR="198682" marT="74634" marB="74634" anchor="ctr">
                    <a:solidFill>
                      <a:schemeClr val="bg1"/>
                    </a:solidFill>
                  </a:tcPr>
                </a:tc>
                <a:extLst>
                  <a:ext uri="{0D108BD9-81ED-4DB2-BD59-A6C34878D82A}">
                    <a16:rowId xmlns:a16="http://schemas.microsoft.com/office/drawing/2014/main" val="512955861"/>
                  </a:ext>
                </a:extLst>
              </a:tr>
              <a:tr h="484548">
                <a:tc>
                  <a:txBody>
                    <a:bodyPr/>
                    <a:lstStyle/>
                    <a:p>
                      <a:pPr algn="ctr"/>
                      <a:r>
                        <a:rPr lang="en-GB" sz="2200" b="1" dirty="0">
                          <a:solidFill>
                            <a:srgbClr val="FF0000"/>
                          </a:solidFill>
                          <a:latin typeface="Century Gothic" panose="020B0502020202020204" pitchFamily="34" charset="0"/>
                        </a:rPr>
                        <a:t>Orange</a:t>
                      </a:r>
                    </a:p>
                  </a:txBody>
                  <a:tcPr marL="198682" marR="198682" marT="74634" marB="74634" anchor="ctr">
                    <a:solidFill>
                      <a:schemeClr val="bg1"/>
                    </a:solidFill>
                  </a:tcPr>
                </a:tc>
                <a:tc>
                  <a:txBody>
                    <a:bodyPr/>
                    <a:lstStyle/>
                    <a:p>
                      <a:pPr algn="ctr"/>
                      <a:r>
                        <a:rPr lang="en-GB" sz="2200" b="1" dirty="0">
                          <a:solidFill>
                            <a:srgbClr val="FF0000"/>
                          </a:solidFill>
                          <a:latin typeface="Century Gothic" panose="020B0502020202020204" pitchFamily="34" charset="0"/>
                        </a:rPr>
                        <a:t>19mm</a:t>
                      </a:r>
                    </a:p>
                  </a:txBody>
                  <a:tcPr marL="198682" marR="198682" marT="74634" marB="74634" anchor="ctr">
                    <a:solidFill>
                      <a:schemeClr val="bg1"/>
                    </a:solidFill>
                  </a:tcPr>
                </a:tc>
                <a:extLst>
                  <a:ext uri="{0D108BD9-81ED-4DB2-BD59-A6C34878D82A}">
                    <a16:rowId xmlns:a16="http://schemas.microsoft.com/office/drawing/2014/main" val="748957278"/>
                  </a:ext>
                </a:extLst>
              </a:tr>
              <a:tr h="484548">
                <a:tc>
                  <a:txBody>
                    <a:bodyPr/>
                    <a:lstStyle/>
                    <a:p>
                      <a:pPr algn="ctr"/>
                      <a:r>
                        <a:rPr lang="en-GB" sz="2200" b="1" dirty="0">
                          <a:solidFill>
                            <a:srgbClr val="FF0000"/>
                          </a:solidFill>
                          <a:latin typeface="Century Gothic" panose="020B0502020202020204" pitchFamily="34" charset="0"/>
                        </a:rPr>
                        <a:t>Blue</a:t>
                      </a:r>
                    </a:p>
                  </a:txBody>
                  <a:tcPr marL="198682" marR="198682" marT="74634" marB="74634" anchor="ctr">
                    <a:solidFill>
                      <a:schemeClr val="bg1"/>
                    </a:solidFill>
                  </a:tcPr>
                </a:tc>
                <a:tc>
                  <a:txBody>
                    <a:bodyPr/>
                    <a:lstStyle/>
                    <a:p>
                      <a:pPr algn="ctr"/>
                      <a:r>
                        <a:rPr lang="en-GB" sz="2200" b="1" dirty="0">
                          <a:solidFill>
                            <a:srgbClr val="FF0000"/>
                          </a:solidFill>
                          <a:latin typeface="Century Gothic" panose="020B0502020202020204" pitchFamily="34" charset="0"/>
                        </a:rPr>
                        <a:t>5cm 7mm</a:t>
                      </a:r>
                    </a:p>
                  </a:txBody>
                  <a:tcPr marL="198682" marR="198682" marT="74634" marB="74634" anchor="ctr">
                    <a:solidFill>
                      <a:schemeClr val="bg1"/>
                    </a:solidFill>
                  </a:tcPr>
                </a:tc>
                <a:extLst>
                  <a:ext uri="{0D108BD9-81ED-4DB2-BD59-A6C34878D82A}">
                    <a16:rowId xmlns:a16="http://schemas.microsoft.com/office/drawing/2014/main" val="3202192100"/>
                  </a:ext>
                </a:extLst>
              </a:tr>
            </a:tbl>
          </a:graphicData>
        </a:graphic>
      </p:graphicFrame>
    </p:spTree>
    <p:extLst>
      <p:ext uri="{BB962C8B-B14F-4D97-AF65-F5344CB8AC3E}">
        <p14:creationId xmlns:p14="http://schemas.microsoft.com/office/powerpoint/2010/main" val="1317497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2CE2AC3C-47E2-4F0B-A338-DAC7D26DD9A3}"/>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3" name="Rectangle 22">
            <a:extLst>
              <a:ext uri="{FF2B5EF4-FFF2-40B4-BE49-F238E27FC236}">
                <a16:creationId xmlns:a16="http://schemas.microsoft.com/office/drawing/2014/main" id="{DC64F278-73BD-4306-8D47-58D3DE96F84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conveyer belt is 1m 40cm long.</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Which three suitcases will fit in the on the belt at once.</a:t>
            </a:r>
          </a:p>
          <a:p>
            <a:pPr lvl="0" algn="ctr"/>
            <a:endParaRPr lang="en-GB" sz="28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5" name="TextBox 24">
            <a:extLst>
              <a:ext uri="{FF2B5EF4-FFF2-40B4-BE49-F238E27FC236}">
                <a16:creationId xmlns:a16="http://schemas.microsoft.com/office/drawing/2014/main" id="{0839E911-955B-4FB5-BCCE-12E4A7A0AFEA}"/>
              </a:ext>
            </a:extLst>
          </p:cNvPr>
          <p:cNvSpPr txBox="1"/>
          <p:nvPr/>
        </p:nvSpPr>
        <p:spPr>
          <a:xfrm>
            <a:off x="6263380" y="2639645"/>
            <a:ext cx="1895071"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B – 76cm</a:t>
            </a:r>
          </a:p>
        </p:txBody>
      </p:sp>
      <p:sp>
        <p:nvSpPr>
          <p:cNvPr id="26" name="TextBox 25">
            <a:extLst>
              <a:ext uri="{FF2B5EF4-FFF2-40B4-BE49-F238E27FC236}">
                <a16:creationId xmlns:a16="http://schemas.microsoft.com/office/drawing/2014/main" id="{835275D9-36C9-4216-9B46-6E52BE3A87F8}"/>
              </a:ext>
            </a:extLst>
          </p:cNvPr>
          <p:cNvSpPr txBox="1"/>
          <p:nvPr/>
        </p:nvSpPr>
        <p:spPr>
          <a:xfrm>
            <a:off x="1145000" y="4988039"/>
            <a:ext cx="1922321"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D – 23cm</a:t>
            </a:r>
          </a:p>
        </p:txBody>
      </p:sp>
      <p:sp>
        <p:nvSpPr>
          <p:cNvPr id="27" name="TextBox 26">
            <a:extLst>
              <a:ext uri="{FF2B5EF4-FFF2-40B4-BE49-F238E27FC236}">
                <a16:creationId xmlns:a16="http://schemas.microsoft.com/office/drawing/2014/main" id="{ADB2D59C-FC2B-43D2-BC71-2436399651A8}"/>
              </a:ext>
            </a:extLst>
          </p:cNvPr>
          <p:cNvSpPr txBox="1"/>
          <p:nvPr/>
        </p:nvSpPr>
        <p:spPr>
          <a:xfrm>
            <a:off x="6391816" y="4988039"/>
            <a:ext cx="1880643"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E – 35cm</a:t>
            </a:r>
          </a:p>
        </p:txBody>
      </p:sp>
      <p:sp>
        <p:nvSpPr>
          <p:cNvPr id="28" name="TextBox 27">
            <a:extLst>
              <a:ext uri="{FF2B5EF4-FFF2-40B4-BE49-F238E27FC236}">
                <a16:creationId xmlns:a16="http://schemas.microsoft.com/office/drawing/2014/main" id="{A44C5FCF-4B43-417F-8A67-85059F89AAE7}"/>
              </a:ext>
            </a:extLst>
          </p:cNvPr>
          <p:cNvSpPr txBox="1"/>
          <p:nvPr/>
        </p:nvSpPr>
        <p:spPr>
          <a:xfrm>
            <a:off x="3692007" y="5004442"/>
            <a:ext cx="2105342" cy="338554"/>
          </a:xfrm>
          <a:prstGeom prst="rect">
            <a:avLst/>
          </a:prstGeom>
          <a:noFill/>
        </p:spPr>
        <p:txBody>
          <a:bodyPr wrap="square" rtlCol="0">
            <a:spAutoFit/>
          </a:bodyPr>
          <a:lstStyle/>
          <a:p>
            <a:pPr algn="ctr"/>
            <a:r>
              <a:rPr lang="en-GB" sz="1600" b="1" i="1" dirty="0">
                <a:solidFill>
                  <a:schemeClr val="bg1">
                    <a:lumMod val="50000"/>
                  </a:schemeClr>
                </a:solidFill>
                <a:latin typeface="Century Gothic" panose="020B0502020202020204" pitchFamily="34" charset="0"/>
              </a:rPr>
              <a:t>Not drawn to scale </a:t>
            </a:r>
          </a:p>
        </p:txBody>
      </p:sp>
      <p:sp>
        <p:nvSpPr>
          <p:cNvPr id="29" name="TextBox 28">
            <a:extLst>
              <a:ext uri="{FF2B5EF4-FFF2-40B4-BE49-F238E27FC236}">
                <a16:creationId xmlns:a16="http://schemas.microsoft.com/office/drawing/2014/main" id="{595FF053-A38D-4B21-BC4C-8347D5BE1BF7}"/>
              </a:ext>
            </a:extLst>
          </p:cNvPr>
          <p:cNvSpPr txBox="1"/>
          <p:nvPr/>
        </p:nvSpPr>
        <p:spPr>
          <a:xfrm>
            <a:off x="3341018" y="3700316"/>
            <a:ext cx="2858200" cy="369332"/>
          </a:xfrm>
          <a:prstGeom prst="rect">
            <a:avLst/>
          </a:prstGeom>
          <a:solidFill>
            <a:schemeClr val="bg1"/>
          </a:solidFill>
          <a:ln>
            <a:solidFill>
              <a:srgbClr val="0070C0"/>
            </a:solidFill>
          </a:ln>
        </p:spPr>
        <p:txBody>
          <a:bodyPr wrap="square" rtlCol="0">
            <a:spAutoFit/>
          </a:bodyPr>
          <a:lstStyle/>
          <a:p>
            <a:pPr algn="ctr"/>
            <a:r>
              <a:rPr lang="en-GB" b="1" dirty="0">
                <a:latin typeface="Century Gothic" panose="020B0502020202020204" pitchFamily="34" charset="0"/>
              </a:rPr>
              <a:t>Case C – 390mm</a:t>
            </a:r>
          </a:p>
        </p:txBody>
      </p:sp>
      <p:sp>
        <p:nvSpPr>
          <p:cNvPr id="30" name="TextBox 29">
            <a:extLst>
              <a:ext uri="{FF2B5EF4-FFF2-40B4-BE49-F238E27FC236}">
                <a16:creationId xmlns:a16="http://schemas.microsoft.com/office/drawing/2014/main" id="{8208E520-0C9B-443C-95CA-7F03E6687282}"/>
              </a:ext>
            </a:extLst>
          </p:cNvPr>
          <p:cNvSpPr txBox="1"/>
          <p:nvPr/>
        </p:nvSpPr>
        <p:spPr>
          <a:xfrm>
            <a:off x="1187822" y="2639645"/>
            <a:ext cx="2047355"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A – 850mm</a:t>
            </a:r>
          </a:p>
        </p:txBody>
      </p:sp>
    </p:spTree>
    <p:extLst>
      <p:ext uri="{BB962C8B-B14F-4D97-AF65-F5344CB8AC3E}">
        <p14:creationId xmlns:p14="http://schemas.microsoft.com/office/powerpoint/2010/main" val="13200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2CE2AC3C-47E2-4F0B-A338-DAC7D26DD9A3}"/>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3" name="Rectangle 22">
            <a:extLst>
              <a:ext uri="{FF2B5EF4-FFF2-40B4-BE49-F238E27FC236}">
                <a16:creationId xmlns:a16="http://schemas.microsoft.com/office/drawing/2014/main" id="{DC64F278-73BD-4306-8D47-58D3DE96F84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conveyer belt is 1m 40cm long.</a:t>
            </a:r>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Which three suitcases will fit in the on the belt at once.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rgbClr val="FF0000"/>
                </a:solidFill>
                <a:latin typeface="Century Gothic" panose="020B0502020202020204" pitchFamily="34" charset="0"/>
                <a:sym typeface="Wingdings" panose="05000000000000000000" pitchFamily="2" charset="2"/>
              </a:rPr>
              <a:t>Various answers, for example: Case B, D and E = 1m 34cm.</a:t>
            </a: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5" name="TextBox 24">
            <a:extLst>
              <a:ext uri="{FF2B5EF4-FFF2-40B4-BE49-F238E27FC236}">
                <a16:creationId xmlns:a16="http://schemas.microsoft.com/office/drawing/2014/main" id="{0839E911-955B-4FB5-BCCE-12E4A7A0AFEA}"/>
              </a:ext>
            </a:extLst>
          </p:cNvPr>
          <p:cNvSpPr txBox="1"/>
          <p:nvPr/>
        </p:nvSpPr>
        <p:spPr>
          <a:xfrm>
            <a:off x="6263380" y="2639645"/>
            <a:ext cx="1895071"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B – 76cm</a:t>
            </a:r>
          </a:p>
        </p:txBody>
      </p:sp>
      <p:sp>
        <p:nvSpPr>
          <p:cNvPr id="26" name="TextBox 25">
            <a:extLst>
              <a:ext uri="{FF2B5EF4-FFF2-40B4-BE49-F238E27FC236}">
                <a16:creationId xmlns:a16="http://schemas.microsoft.com/office/drawing/2014/main" id="{835275D9-36C9-4216-9B46-6E52BE3A87F8}"/>
              </a:ext>
            </a:extLst>
          </p:cNvPr>
          <p:cNvSpPr txBox="1"/>
          <p:nvPr/>
        </p:nvSpPr>
        <p:spPr>
          <a:xfrm>
            <a:off x="1145000" y="4988039"/>
            <a:ext cx="1922321"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D – 23cm</a:t>
            </a:r>
          </a:p>
        </p:txBody>
      </p:sp>
      <p:sp>
        <p:nvSpPr>
          <p:cNvPr id="27" name="TextBox 26">
            <a:extLst>
              <a:ext uri="{FF2B5EF4-FFF2-40B4-BE49-F238E27FC236}">
                <a16:creationId xmlns:a16="http://schemas.microsoft.com/office/drawing/2014/main" id="{ADB2D59C-FC2B-43D2-BC71-2436399651A8}"/>
              </a:ext>
            </a:extLst>
          </p:cNvPr>
          <p:cNvSpPr txBox="1"/>
          <p:nvPr/>
        </p:nvSpPr>
        <p:spPr>
          <a:xfrm>
            <a:off x="6391816" y="4988039"/>
            <a:ext cx="1880643"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E – 35cm</a:t>
            </a:r>
          </a:p>
        </p:txBody>
      </p:sp>
      <p:sp>
        <p:nvSpPr>
          <p:cNvPr id="28" name="TextBox 27">
            <a:extLst>
              <a:ext uri="{FF2B5EF4-FFF2-40B4-BE49-F238E27FC236}">
                <a16:creationId xmlns:a16="http://schemas.microsoft.com/office/drawing/2014/main" id="{A44C5FCF-4B43-417F-8A67-85059F89AAE7}"/>
              </a:ext>
            </a:extLst>
          </p:cNvPr>
          <p:cNvSpPr txBox="1"/>
          <p:nvPr/>
        </p:nvSpPr>
        <p:spPr>
          <a:xfrm>
            <a:off x="3692007" y="5004442"/>
            <a:ext cx="2105342" cy="338554"/>
          </a:xfrm>
          <a:prstGeom prst="rect">
            <a:avLst/>
          </a:prstGeom>
          <a:noFill/>
        </p:spPr>
        <p:txBody>
          <a:bodyPr wrap="square" rtlCol="0">
            <a:spAutoFit/>
          </a:bodyPr>
          <a:lstStyle/>
          <a:p>
            <a:pPr algn="ctr"/>
            <a:r>
              <a:rPr lang="en-GB" sz="1600" b="1" i="1" dirty="0">
                <a:solidFill>
                  <a:schemeClr val="bg1">
                    <a:lumMod val="50000"/>
                  </a:schemeClr>
                </a:solidFill>
                <a:latin typeface="Century Gothic" panose="020B0502020202020204" pitchFamily="34" charset="0"/>
              </a:rPr>
              <a:t>Not drawn to scale </a:t>
            </a:r>
          </a:p>
        </p:txBody>
      </p:sp>
      <p:sp>
        <p:nvSpPr>
          <p:cNvPr id="29" name="TextBox 28">
            <a:extLst>
              <a:ext uri="{FF2B5EF4-FFF2-40B4-BE49-F238E27FC236}">
                <a16:creationId xmlns:a16="http://schemas.microsoft.com/office/drawing/2014/main" id="{595FF053-A38D-4B21-BC4C-8347D5BE1BF7}"/>
              </a:ext>
            </a:extLst>
          </p:cNvPr>
          <p:cNvSpPr txBox="1"/>
          <p:nvPr/>
        </p:nvSpPr>
        <p:spPr>
          <a:xfrm>
            <a:off x="3341018" y="3700316"/>
            <a:ext cx="2858200" cy="369332"/>
          </a:xfrm>
          <a:prstGeom prst="rect">
            <a:avLst/>
          </a:prstGeom>
          <a:solidFill>
            <a:schemeClr val="bg1"/>
          </a:solidFill>
          <a:ln>
            <a:solidFill>
              <a:srgbClr val="0070C0"/>
            </a:solidFill>
          </a:ln>
        </p:spPr>
        <p:txBody>
          <a:bodyPr wrap="square" rtlCol="0">
            <a:spAutoFit/>
          </a:bodyPr>
          <a:lstStyle/>
          <a:p>
            <a:pPr algn="ctr"/>
            <a:r>
              <a:rPr lang="en-GB" b="1" dirty="0">
                <a:latin typeface="Century Gothic" panose="020B0502020202020204" pitchFamily="34" charset="0"/>
              </a:rPr>
              <a:t>Case C – 390mm</a:t>
            </a:r>
          </a:p>
        </p:txBody>
      </p:sp>
      <p:sp>
        <p:nvSpPr>
          <p:cNvPr id="30" name="TextBox 29">
            <a:extLst>
              <a:ext uri="{FF2B5EF4-FFF2-40B4-BE49-F238E27FC236}">
                <a16:creationId xmlns:a16="http://schemas.microsoft.com/office/drawing/2014/main" id="{8208E520-0C9B-443C-95CA-7F03E6687282}"/>
              </a:ext>
            </a:extLst>
          </p:cNvPr>
          <p:cNvSpPr txBox="1"/>
          <p:nvPr/>
        </p:nvSpPr>
        <p:spPr>
          <a:xfrm>
            <a:off x="1187822" y="2639645"/>
            <a:ext cx="2047355" cy="369332"/>
          </a:xfrm>
          <a:prstGeom prst="rect">
            <a:avLst/>
          </a:prstGeom>
          <a:solidFill>
            <a:schemeClr val="bg1"/>
          </a:solidFill>
          <a:ln>
            <a:solidFill>
              <a:srgbClr val="0070C0"/>
            </a:solidFill>
          </a:ln>
        </p:spPr>
        <p:txBody>
          <a:bodyPr wrap="none" rtlCol="0">
            <a:spAutoFit/>
          </a:bodyPr>
          <a:lstStyle/>
          <a:p>
            <a:pPr algn="ctr"/>
            <a:r>
              <a:rPr lang="en-GB" b="1" dirty="0">
                <a:latin typeface="Century Gothic" panose="020B0502020202020204" pitchFamily="34" charset="0"/>
              </a:rPr>
              <a:t>Case A – 850mm</a:t>
            </a:r>
          </a:p>
        </p:txBody>
      </p:sp>
    </p:spTree>
    <p:extLst>
      <p:ext uri="{BB962C8B-B14F-4D97-AF65-F5344CB8AC3E}">
        <p14:creationId xmlns:p14="http://schemas.microsoft.com/office/powerpoint/2010/main" val="14918627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is the odd one out?</a:t>
            </a:r>
          </a:p>
          <a:p>
            <a:r>
              <a:rPr lang="en-GB" sz="2000" b="1" dirty="0">
                <a:solidFill>
                  <a:schemeClr val="tx1"/>
                </a:solidFill>
                <a:latin typeface="Century Gothic" panose="020B0502020202020204" pitchFamily="34" charset="0"/>
              </a:rPr>
              <a:t>Convince me.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9EB1D94F-B18E-4298-87DE-8603B11A0A37}"/>
              </a:ext>
            </a:extLst>
          </p:cNvPr>
          <p:cNvGraphicFramePr>
            <a:graphicFrameLocks noGrp="1"/>
          </p:cNvGraphicFramePr>
          <p:nvPr>
            <p:extLst>
              <p:ext uri="{D42A27DB-BD31-4B8C-83A1-F6EECF244321}">
                <p14:modId xmlns:p14="http://schemas.microsoft.com/office/powerpoint/2010/main" val="2157568435"/>
              </p:ext>
            </p:extLst>
          </p:nvPr>
        </p:nvGraphicFramePr>
        <p:xfrm>
          <a:off x="1686589" y="1492224"/>
          <a:ext cx="5770823" cy="1152000"/>
        </p:xfrm>
        <a:graphic>
          <a:graphicData uri="http://schemas.openxmlformats.org/drawingml/2006/table">
            <a:tbl>
              <a:tblPr firstRow="1" bandRow="1">
                <a:tableStyleId>{5940675A-B579-460E-94D1-54222C63F5DA}</a:tableStyleId>
              </a:tblPr>
              <a:tblGrid>
                <a:gridCol w="2407923">
                  <a:extLst>
                    <a:ext uri="{9D8B030D-6E8A-4147-A177-3AD203B41FA5}">
                      <a16:colId xmlns:a16="http://schemas.microsoft.com/office/drawing/2014/main" val="2651691243"/>
                    </a:ext>
                  </a:extLst>
                </a:gridCol>
                <a:gridCol w="1232441">
                  <a:extLst>
                    <a:ext uri="{9D8B030D-6E8A-4147-A177-3AD203B41FA5}">
                      <a16:colId xmlns:a16="http://schemas.microsoft.com/office/drawing/2014/main" val="807014977"/>
                    </a:ext>
                  </a:extLst>
                </a:gridCol>
                <a:gridCol w="2130459">
                  <a:extLst>
                    <a:ext uri="{9D8B030D-6E8A-4147-A177-3AD203B41FA5}">
                      <a16:colId xmlns:a16="http://schemas.microsoft.com/office/drawing/2014/main" val="190997551"/>
                    </a:ext>
                  </a:extLst>
                </a:gridCol>
              </a:tblGrid>
              <a:tr h="576000">
                <a:tc gridSpan="3">
                  <a:txBody>
                    <a:bodyPr/>
                    <a:lstStyle/>
                    <a:p>
                      <a:pPr algn="ctr"/>
                      <a:r>
                        <a:rPr lang="en-GB" sz="2000" b="1" dirty="0">
                          <a:latin typeface="Century Gothic" panose="020B0502020202020204" pitchFamily="34" charset="0"/>
                        </a:rPr>
                        <a:t>A</a:t>
                      </a:r>
                    </a:p>
                  </a:txBody>
                  <a:tcPr marL="0" marR="0" marT="0" marB="0" anchor="ctr">
                    <a:solidFill>
                      <a:schemeClr val="bg1"/>
                    </a:solidFill>
                  </a:tcP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303311440"/>
                  </a:ext>
                </a:extLst>
              </a:tr>
              <a:tr h="576000">
                <a:tc>
                  <a:txBody>
                    <a:bodyPr/>
                    <a:lstStyle/>
                    <a:p>
                      <a:pPr algn="ctr"/>
                      <a:r>
                        <a:rPr lang="en-GB" sz="2000" b="1" dirty="0">
                          <a:latin typeface="Century Gothic" panose="020B0502020202020204" pitchFamily="34" charset="0"/>
                        </a:rPr>
                        <a:t>3m 54cm</a:t>
                      </a:r>
                    </a:p>
                  </a:txBody>
                  <a:tcPr marL="0" marR="0" marT="0" marB="0" anchor="ctr">
                    <a:solidFill>
                      <a:schemeClr val="bg1"/>
                    </a:solidFill>
                  </a:tcPr>
                </a:tc>
                <a:tc>
                  <a:txBody>
                    <a:bodyPr/>
                    <a:lstStyle/>
                    <a:p>
                      <a:pPr algn="ctr"/>
                      <a:r>
                        <a:rPr lang="en-GB" sz="2000" b="1" dirty="0">
                          <a:latin typeface="Century Gothic" panose="020B0502020202020204" pitchFamily="34" charset="0"/>
                        </a:rPr>
                        <a:t>15cm</a:t>
                      </a:r>
                    </a:p>
                  </a:txBody>
                  <a:tcPr marL="0" marR="0" marT="0" marB="0" anchor="ctr">
                    <a:solidFill>
                      <a:schemeClr val="bg1"/>
                    </a:solidFill>
                  </a:tcPr>
                </a:tc>
                <a:tc>
                  <a:txBody>
                    <a:bodyPr/>
                    <a:lstStyle/>
                    <a:p>
                      <a:pPr algn="ctr"/>
                      <a:r>
                        <a:rPr lang="en-GB" sz="2000" b="1" dirty="0">
                          <a:latin typeface="Century Gothic" panose="020B0502020202020204" pitchFamily="34" charset="0"/>
                        </a:rPr>
                        <a:t>2m 32cm</a:t>
                      </a:r>
                    </a:p>
                  </a:txBody>
                  <a:tcPr marL="0" marR="0" marT="0" marB="0" anchor="ctr">
                    <a:solidFill>
                      <a:schemeClr val="bg1"/>
                    </a:solidFill>
                  </a:tcPr>
                </a:tc>
                <a:extLst>
                  <a:ext uri="{0D108BD9-81ED-4DB2-BD59-A6C34878D82A}">
                    <a16:rowId xmlns:a16="http://schemas.microsoft.com/office/drawing/2014/main" val="4084708250"/>
                  </a:ext>
                </a:extLst>
              </a:tr>
            </a:tbl>
          </a:graphicData>
        </a:graphic>
      </p:graphicFrame>
      <p:sp>
        <p:nvSpPr>
          <p:cNvPr id="16" name="Rectangle: Rounded Corners 15">
            <a:extLst>
              <a:ext uri="{FF2B5EF4-FFF2-40B4-BE49-F238E27FC236}">
                <a16:creationId xmlns:a16="http://schemas.microsoft.com/office/drawing/2014/main" id="{BC76D817-3DD4-435C-B488-2BE8DFDCE969}"/>
              </a:ext>
            </a:extLst>
          </p:cNvPr>
          <p:cNvSpPr/>
          <p:nvPr/>
        </p:nvSpPr>
        <p:spPr>
          <a:xfrm>
            <a:off x="5414611" y="3272527"/>
            <a:ext cx="2737904" cy="1577175"/>
          </a:xfrm>
          <a:prstGeom prst="roundRect">
            <a:avLst/>
          </a:prstGeom>
          <a:solidFill>
            <a:schemeClr val="bg1"/>
          </a:solidFill>
          <a:ln w="285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 is the total length of  451cm, 1m 11cm and 39cm.</a:t>
            </a:r>
          </a:p>
        </p:txBody>
      </p:sp>
      <p:grpSp>
        <p:nvGrpSpPr>
          <p:cNvPr id="17" name="Group 16">
            <a:extLst>
              <a:ext uri="{FF2B5EF4-FFF2-40B4-BE49-F238E27FC236}">
                <a16:creationId xmlns:a16="http://schemas.microsoft.com/office/drawing/2014/main" id="{C6CDC726-809C-4B6D-9C8E-B32398588A68}"/>
              </a:ext>
            </a:extLst>
          </p:cNvPr>
          <p:cNvGrpSpPr/>
          <p:nvPr/>
        </p:nvGrpSpPr>
        <p:grpSpPr>
          <a:xfrm>
            <a:off x="1004701" y="2713203"/>
            <a:ext cx="3002215" cy="2695822"/>
            <a:chOff x="383764" y="7770015"/>
            <a:chExt cx="1400555" cy="1383384"/>
          </a:xfrm>
        </p:grpSpPr>
        <p:sp>
          <p:nvSpPr>
            <p:cNvPr id="28" name="Oval 27">
              <a:extLst>
                <a:ext uri="{FF2B5EF4-FFF2-40B4-BE49-F238E27FC236}">
                  <a16:creationId xmlns:a16="http://schemas.microsoft.com/office/drawing/2014/main" id="{A3A6FBA8-ACB3-45C5-B119-19DD6ABFB14A}"/>
                </a:ext>
              </a:extLst>
            </p:cNvPr>
            <p:cNvSpPr/>
            <p:nvPr/>
          </p:nvSpPr>
          <p:spPr>
            <a:xfrm>
              <a:off x="839834" y="8645770"/>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a:t>
              </a:r>
            </a:p>
          </p:txBody>
        </p:sp>
        <p:sp>
          <p:nvSpPr>
            <p:cNvPr id="29" name="Oval 28">
              <a:extLst>
                <a:ext uri="{FF2B5EF4-FFF2-40B4-BE49-F238E27FC236}">
                  <a16:creationId xmlns:a16="http://schemas.microsoft.com/office/drawing/2014/main" id="{EA8C7147-A635-443C-B3BA-3D48A671BA09}"/>
                </a:ext>
              </a:extLst>
            </p:cNvPr>
            <p:cNvSpPr/>
            <p:nvPr/>
          </p:nvSpPr>
          <p:spPr>
            <a:xfrm>
              <a:off x="129590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1m 44</a:t>
              </a:r>
            </a:p>
            <a:p>
              <a:pPr algn="ctr"/>
              <a:r>
                <a:rPr lang="en-GB" sz="2000" b="1" dirty="0">
                  <a:solidFill>
                    <a:schemeClr val="tx1"/>
                  </a:solidFill>
                  <a:latin typeface="Century Gothic" panose="020B0502020202020204" pitchFamily="34" charset="0"/>
                </a:rPr>
                <a:t>cm</a:t>
              </a:r>
            </a:p>
          </p:txBody>
        </p:sp>
        <p:sp>
          <p:nvSpPr>
            <p:cNvPr id="30" name="Oval 29">
              <a:extLst>
                <a:ext uri="{FF2B5EF4-FFF2-40B4-BE49-F238E27FC236}">
                  <a16:creationId xmlns:a16="http://schemas.microsoft.com/office/drawing/2014/main" id="{ABCC7A8D-23BF-4667-A59A-02D667B823AE}"/>
                </a:ext>
              </a:extLst>
            </p:cNvPr>
            <p:cNvSpPr/>
            <p:nvPr/>
          </p:nvSpPr>
          <p:spPr>
            <a:xfrm>
              <a:off x="38376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437</a:t>
              </a:r>
            </a:p>
            <a:p>
              <a:pPr algn="ctr"/>
              <a:r>
                <a:rPr lang="en-GB" sz="2000" b="1" dirty="0">
                  <a:solidFill>
                    <a:schemeClr val="tx1"/>
                  </a:solidFill>
                  <a:latin typeface="Century Gothic" panose="020B0502020202020204" pitchFamily="34" charset="0"/>
                </a:rPr>
                <a:t>cm</a:t>
              </a:r>
            </a:p>
          </p:txBody>
        </p:sp>
        <p:cxnSp>
          <p:nvCxnSpPr>
            <p:cNvPr id="31" name="Straight Arrow Connector 30">
              <a:extLst>
                <a:ext uri="{FF2B5EF4-FFF2-40B4-BE49-F238E27FC236}">
                  <a16:creationId xmlns:a16="http://schemas.microsoft.com/office/drawing/2014/main" id="{1EF7474E-04F9-4757-9FE7-4B2B049A0D4F}"/>
                </a:ext>
              </a:extLst>
            </p:cNvPr>
            <p:cNvCxnSpPr>
              <a:cxnSpLocks/>
              <a:stCxn id="29" idx="4"/>
              <a:endCxn id="28" idx="7"/>
            </p:cNvCxnSpPr>
            <p:nvPr/>
          </p:nvCxnSpPr>
          <p:spPr>
            <a:xfrm flipH="1">
              <a:off x="1256722" y="8563848"/>
              <a:ext cx="283390"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5EF883C-72EB-42CD-BA51-DF67977BF0A7}"/>
                </a:ext>
              </a:extLst>
            </p:cNvPr>
            <p:cNvCxnSpPr>
              <a:cxnSpLocks/>
              <a:stCxn id="30" idx="4"/>
              <a:endCxn id="28" idx="1"/>
            </p:cNvCxnSpPr>
            <p:nvPr/>
          </p:nvCxnSpPr>
          <p:spPr>
            <a:xfrm>
              <a:off x="627972" y="8563848"/>
              <a:ext cx="283389"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A9FEEDCF-1AE9-4E54-B869-FF27FF58C50E}"/>
                </a:ext>
              </a:extLst>
            </p:cNvPr>
            <p:cNvSpPr/>
            <p:nvPr/>
          </p:nvSpPr>
          <p:spPr>
            <a:xfrm>
              <a:off x="839833" y="7770015"/>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a:p>
              <a:pPr algn="ctr"/>
              <a:r>
                <a:rPr lang="en-GB" sz="2000" b="1" dirty="0">
                  <a:solidFill>
                    <a:schemeClr val="tx1"/>
                  </a:solidFill>
                  <a:latin typeface="Century Gothic" panose="020B0502020202020204" pitchFamily="34" charset="0"/>
                </a:rPr>
                <a:t>cm</a:t>
              </a:r>
            </a:p>
          </p:txBody>
        </p:sp>
        <p:cxnSp>
          <p:nvCxnSpPr>
            <p:cNvPr id="34" name="Straight Arrow Connector 33">
              <a:extLst>
                <a:ext uri="{FF2B5EF4-FFF2-40B4-BE49-F238E27FC236}">
                  <a16:creationId xmlns:a16="http://schemas.microsoft.com/office/drawing/2014/main" id="{C5229757-1BF6-425C-9BD0-BD9BD2CA3654}"/>
                </a:ext>
              </a:extLst>
            </p:cNvPr>
            <p:cNvCxnSpPr>
              <a:cxnSpLocks/>
              <a:stCxn id="33" idx="4"/>
              <a:endCxn id="28" idx="0"/>
            </p:cNvCxnSpPr>
            <p:nvPr/>
          </p:nvCxnSpPr>
          <p:spPr>
            <a:xfrm>
              <a:off x="1084041" y="8277644"/>
              <a:ext cx="1" cy="368126"/>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45516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is the odd one out?</a:t>
            </a:r>
          </a:p>
          <a:p>
            <a:r>
              <a:rPr lang="en-GB" sz="2000" b="1" dirty="0">
                <a:solidFill>
                  <a:schemeClr val="tx1"/>
                </a:solidFill>
                <a:latin typeface="Century Gothic" panose="020B0502020202020204" pitchFamily="34" charset="0"/>
              </a:rPr>
              <a:t>Convince me.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B is the odd one out because…</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9EB1D94F-B18E-4298-87DE-8603B11A0A37}"/>
              </a:ext>
            </a:extLst>
          </p:cNvPr>
          <p:cNvGraphicFramePr>
            <a:graphicFrameLocks noGrp="1"/>
          </p:cNvGraphicFramePr>
          <p:nvPr/>
        </p:nvGraphicFramePr>
        <p:xfrm>
          <a:off x="1686589" y="1492224"/>
          <a:ext cx="5770823" cy="1152000"/>
        </p:xfrm>
        <a:graphic>
          <a:graphicData uri="http://schemas.openxmlformats.org/drawingml/2006/table">
            <a:tbl>
              <a:tblPr firstRow="1" bandRow="1">
                <a:tableStyleId>{5940675A-B579-460E-94D1-54222C63F5DA}</a:tableStyleId>
              </a:tblPr>
              <a:tblGrid>
                <a:gridCol w="2407923">
                  <a:extLst>
                    <a:ext uri="{9D8B030D-6E8A-4147-A177-3AD203B41FA5}">
                      <a16:colId xmlns:a16="http://schemas.microsoft.com/office/drawing/2014/main" val="2651691243"/>
                    </a:ext>
                  </a:extLst>
                </a:gridCol>
                <a:gridCol w="1232441">
                  <a:extLst>
                    <a:ext uri="{9D8B030D-6E8A-4147-A177-3AD203B41FA5}">
                      <a16:colId xmlns:a16="http://schemas.microsoft.com/office/drawing/2014/main" val="807014977"/>
                    </a:ext>
                  </a:extLst>
                </a:gridCol>
                <a:gridCol w="2130459">
                  <a:extLst>
                    <a:ext uri="{9D8B030D-6E8A-4147-A177-3AD203B41FA5}">
                      <a16:colId xmlns:a16="http://schemas.microsoft.com/office/drawing/2014/main" val="190997551"/>
                    </a:ext>
                  </a:extLst>
                </a:gridCol>
              </a:tblGrid>
              <a:tr h="576000">
                <a:tc gridSpan="3">
                  <a:txBody>
                    <a:bodyPr/>
                    <a:lstStyle/>
                    <a:p>
                      <a:pPr algn="ctr"/>
                      <a:r>
                        <a:rPr lang="en-GB" sz="2000" b="1" dirty="0">
                          <a:latin typeface="Century Gothic" panose="020B0502020202020204" pitchFamily="34" charset="0"/>
                        </a:rPr>
                        <a:t>A</a:t>
                      </a:r>
                    </a:p>
                  </a:txBody>
                  <a:tcPr marL="0" marR="0" marT="0" marB="0" anchor="ctr">
                    <a:solidFill>
                      <a:schemeClr val="bg1"/>
                    </a:solidFill>
                  </a:tcP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303311440"/>
                  </a:ext>
                </a:extLst>
              </a:tr>
              <a:tr h="576000">
                <a:tc>
                  <a:txBody>
                    <a:bodyPr/>
                    <a:lstStyle/>
                    <a:p>
                      <a:pPr algn="ctr"/>
                      <a:r>
                        <a:rPr lang="en-GB" sz="2000" b="1" dirty="0">
                          <a:latin typeface="Century Gothic" panose="020B0502020202020204" pitchFamily="34" charset="0"/>
                        </a:rPr>
                        <a:t>3m 54cm</a:t>
                      </a:r>
                    </a:p>
                  </a:txBody>
                  <a:tcPr marL="0" marR="0" marT="0" marB="0" anchor="ctr">
                    <a:solidFill>
                      <a:schemeClr val="bg1"/>
                    </a:solidFill>
                  </a:tcPr>
                </a:tc>
                <a:tc>
                  <a:txBody>
                    <a:bodyPr/>
                    <a:lstStyle/>
                    <a:p>
                      <a:pPr algn="ctr"/>
                      <a:r>
                        <a:rPr lang="en-GB" sz="2000" b="1" dirty="0">
                          <a:latin typeface="Century Gothic" panose="020B0502020202020204" pitchFamily="34" charset="0"/>
                        </a:rPr>
                        <a:t>15cm</a:t>
                      </a:r>
                    </a:p>
                  </a:txBody>
                  <a:tcPr marL="0" marR="0" marT="0" marB="0" anchor="ctr">
                    <a:solidFill>
                      <a:schemeClr val="bg1"/>
                    </a:solidFill>
                  </a:tcPr>
                </a:tc>
                <a:tc>
                  <a:txBody>
                    <a:bodyPr/>
                    <a:lstStyle/>
                    <a:p>
                      <a:pPr algn="ctr"/>
                      <a:r>
                        <a:rPr lang="en-GB" sz="2000" b="1" dirty="0">
                          <a:latin typeface="Century Gothic" panose="020B0502020202020204" pitchFamily="34" charset="0"/>
                        </a:rPr>
                        <a:t>2m 32cm</a:t>
                      </a:r>
                    </a:p>
                  </a:txBody>
                  <a:tcPr marL="0" marR="0" marT="0" marB="0" anchor="ctr">
                    <a:solidFill>
                      <a:schemeClr val="bg1"/>
                    </a:solidFill>
                  </a:tcPr>
                </a:tc>
                <a:extLst>
                  <a:ext uri="{0D108BD9-81ED-4DB2-BD59-A6C34878D82A}">
                    <a16:rowId xmlns:a16="http://schemas.microsoft.com/office/drawing/2014/main" val="4084708250"/>
                  </a:ext>
                </a:extLst>
              </a:tr>
            </a:tbl>
          </a:graphicData>
        </a:graphic>
      </p:graphicFrame>
      <p:sp>
        <p:nvSpPr>
          <p:cNvPr id="20" name="Rectangle: Rounded Corners 19">
            <a:extLst>
              <a:ext uri="{FF2B5EF4-FFF2-40B4-BE49-F238E27FC236}">
                <a16:creationId xmlns:a16="http://schemas.microsoft.com/office/drawing/2014/main" id="{997771B7-E82D-49D8-832A-E59DE515C8D9}"/>
              </a:ext>
            </a:extLst>
          </p:cNvPr>
          <p:cNvSpPr/>
          <p:nvPr/>
        </p:nvSpPr>
        <p:spPr>
          <a:xfrm>
            <a:off x="5414611" y="3272527"/>
            <a:ext cx="2737904" cy="1577175"/>
          </a:xfrm>
          <a:prstGeom prst="roundRect">
            <a:avLst/>
          </a:prstGeom>
          <a:solidFill>
            <a:schemeClr val="bg1"/>
          </a:solidFill>
          <a:ln w="285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 is the total length of  451cm, 1m 11cm and 39cm.</a:t>
            </a:r>
          </a:p>
        </p:txBody>
      </p:sp>
      <p:grpSp>
        <p:nvGrpSpPr>
          <p:cNvPr id="21" name="Group 20">
            <a:extLst>
              <a:ext uri="{FF2B5EF4-FFF2-40B4-BE49-F238E27FC236}">
                <a16:creationId xmlns:a16="http://schemas.microsoft.com/office/drawing/2014/main" id="{E141E74B-7FD6-4EE0-BFBC-C931EABAC923}"/>
              </a:ext>
            </a:extLst>
          </p:cNvPr>
          <p:cNvGrpSpPr/>
          <p:nvPr/>
        </p:nvGrpSpPr>
        <p:grpSpPr>
          <a:xfrm>
            <a:off x="1004701" y="2713203"/>
            <a:ext cx="3002215" cy="2695822"/>
            <a:chOff x="383764" y="7770015"/>
            <a:chExt cx="1400555" cy="1383384"/>
          </a:xfrm>
        </p:grpSpPr>
        <p:sp>
          <p:nvSpPr>
            <p:cNvPr id="22" name="Oval 21">
              <a:extLst>
                <a:ext uri="{FF2B5EF4-FFF2-40B4-BE49-F238E27FC236}">
                  <a16:creationId xmlns:a16="http://schemas.microsoft.com/office/drawing/2014/main" id="{1632E89D-B053-49D2-B794-BD95A8F6CFCF}"/>
                </a:ext>
              </a:extLst>
            </p:cNvPr>
            <p:cNvSpPr/>
            <p:nvPr/>
          </p:nvSpPr>
          <p:spPr>
            <a:xfrm>
              <a:off x="839834" y="8645770"/>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a:t>
              </a:r>
            </a:p>
          </p:txBody>
        </p:sp>
        <p:sp>
          <p:nvSpPr>
            <p:cNvPr id="23" name="Oval 22">
              <a:extLst>
                <a:ext uri="{FF2B5EF4-FFF2-40B4-BE49-F238E27FC236}">
                  <a16:creationId xmlns:a16="http://schemas.microsoft.com/office/drawing/2014/main" id="{431388D3-978C-4739-A23D-5F9EEFD8F71B}"/>
                </a:ext>
              </a:extLst>
            </p:cNvPr>
            <p:cNvSpPr/>
            <p:nvPr/>
          </p:nvSpPr>
          <p:spPr>
            <a:xfrm>
              <a:off x="129590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1m 44</a:t>
              </a:r>
            </a:p>
            <a:p>
              <a:pPr algn="ctr"/>
              <a:r>
                <a:rPr lang="en-GB" sz="2000" b="1" dirty="0">
                  <a:solidFill>
                    <a:schemeClr val="tx1"/>
                  </a:solidFill>
                  <a:latin typeface="Century Gothic" panose="020B0502020202020204" pitchFamily="34" charset="0"/>
                </a:rPr>
                <a:t>cm</a:t>
              </a:r>
            </a:p>
          </p:txBody>
        </p:sp>
        <p:sp>
          <p:nvSpPr>
            <p:cNvPr id="24" name="Oval 23">
              <a:extLst>
                <a:ext uri="{FF2B5EF4-FFF2-40B4-BE49-F238E27FC236}">
                  <a16:creationId xmlns:a16="http://schemas.microsoft.com/office/drawing/2014/main" id="{BB9C36ED-6AE8-4F13-8342-01FB41A6ECA9}"/>
                </a:ext>
              </a:extLst>
            </p:cNvPr>
            <p:cNvSpPr/>
            <p:nvPr/>
          </p:nvSpPr>
          <p:spPr>
            <a:xfrm>
              <a:off x="38376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437</a:t>
              </a:r>
            </a:p>
            <a:p>
              <a:pPr algn="ctr"/>
              <a:r>
                <a:rPr lang="en-GB" sz="2000" b="1" dirty="0">
                  <a:solidFill>
                    <a:schemeClr val="tx1"/>
                  </a:solidFill>
                  <a:latin typeface="Century Gothic" panose="020B0502020202020204" pitchFamily="34" charset="0"/>
                </a:rPr>
                <a:t>cm</a:t>
              </a:r>
            </a:p>
          </p:txBody>
        </p:sp>
        <p:cxnSp>
          <p:nvCxnSpPr>
            <p:cNvPr id="25" name="Straight Arrow Connector 24">
              <a:extLst>
                <a:ext uri="{FF2B5EF4-FFF2-40B4-BE49-F238E27FC236}">
                  <a16:creationId xmlns:a16="http://schemas.microsoft.com/office/drawing/2014/main" id="{495B9068-8EFF-46ED-9B63-52BA516DD49E}"/>
                </a:ext>
              </a:extLst>
            </p:cNvPr>
            <p:cNvCxnSpPr>
              <a:cxnSpLocks/>
              <a:stCxn id="23" idx="4"/>
              <a:endCxn id="22" idx="7"/>
            </p:cNvCxnSpPr>
            <p:nvPr/>
          </p:nvCxnSpPr>
          <p:spPr>
            <a:xfrm flipH="1">
              <a:off x="1256722" y="8563848"/>
              <a:ext cx="283390"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6629199C-5C2E-444D-A573-840256BFBAAE}"/>
                </a:ext>
              </a:extLst>
            </p:cNvPr>
            <p:cNvCxnSpPr>
              <a:cxnSpLocks/>
              <a:stCxn id="24" idx="4"/>
              <a:endCxn id="22" idx="1"/>
            </p:cNvCxnSpPr>
            <p:nvPr/>
          </p:nvCxnSpPr>
          <p:spPr>
            <a:xfrm>
              <a:off x="627972" y="8563848"/>
              <a:ext cx="283389"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6CFC3350-6B68-420A-851C-B11908E4C482}"/>
                </a:ext>
              </a:extLst>
            </p:cNvPr>
            <p:cNvSpPr/>
            <p:nvPr/>
          </p:nvSpPr>
          <p:spPr>
            <a:xfrm>
              <a:off x="839833" y="7770015"/>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a:p>
              <a:pPr algn="ctr"/>
              <a:r>
                <a:rPr lang="en-GB" sz="2000" b="1" dirty="0">
                  <a:solidFill>
                    <a:schemeClr val="tx1"/>
                  </a:solidFill>
                  <a:latin typeface="Century Gothic" panose="020B0502020202020204" pitchFamily="34" charset="0"/>
                </a:rPr>
                <a:t>cm</a:t>
              </a:r>
            </a:p>
          </p:txBody>
        </p:sp>
        <p:cxnSp>
          <p:nvCxnSpPr>
            <p:cNvPr id="35" name="Straight Arrow Connector 34">
              <a:extLst>
                <a:ext uri="{FF2B5EF4-FFF2-40B4-BE49-F238E27FC236}">
                  <a16:creationId xmlns:a16="http://schemas.microsoft.com/office/drawing/2014/main" id="{F27904B6-79DB-4CC7-B7CC-F125CF57F527}"/>
                </a:ext>
              </a:extLst>
            </p:cNvPr>
            <p:cNvCxnSpPr>
              <a:cxnSpLocks/>
              <a:stCxn id="27" idx="4"/>
              <a:endCxn id="22" idx="0"/>
            </p:cNvCxnSpPr>
            <p:nvPr/>
          </p:nvCxnSpPr>
          <p:spPr>
            <a:xfrm>
              <a:off x="1084041" y="8277644"/>
              <a:ext cx="1" cy="368126"/>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614864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is the odd one out?</a:t>
            </a:r>
          </a:p>
          <a:p>
            <a:r>
              <a:rPr lang="en-GB" sz="2000" b="1" dirty="0">
                <a:solidFill>
                  <a:schemeClr val="tx1"/>
                </a:solidFill>
                <a:latin typeface="Century Gothic" panose="020B0502020202020204" pitchFamily="34" charset="0"/>
              </a:rPr>
              <a:t>Convince me.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B is the odd one out because it is 591cm whereas A and C are 601cm.</a:t>
            </a: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9EB1D94F-B18E-4298-87DE-8603B11A0A37}"/>
              </a:ext>
            </a:extLst>
          </p:cNvPr>
          <p:cNvGraphicFramePr>
            <a:graphicFrameLocks noGrp="1"/>
          </p:cNvGraphicFramePr>
          <p:nvPr/>
        </p:nvGraphicFramePr>
        <p:xfrm>
          <a:off x="1686589" y="1492224"/>
          <a:ext cx="5770823" cy="1152000"/>
        </p:xfrm>
        <a:graphic>
          <a:graphicData uri="http://schemas.openxmlformats.org/drawingml/2006/table">
            <a:tbl>
              <a:tblPr firstRow="1" bandRow="1">
                <a:tableStyleId>{5940675A-B579-460E-94D1-54222C63F5DA}</a:tableStyleId>
              </a:tblPr>
              <a:tblGrid>
                <a:gridCol w="2407923">
                  <a:extLst>
                    <a:ext uri="{9D8B030D-6E8A-4147-A177-3AD203B41FA5}">
                      <a16:colId xmlns:a16="http://schemas.microsoft.com/office/drawing/2014/main" val="2651691243"/>
                    </a:ext>
                  </a:extLst>
                </a:gridCol>
                <a:gridCol w="1232441">
                  <a:extLst>
                    <a:ext uri="{9D8B030D-6E8A-4147-A177-3AD203B41FA5}">
                      <a16:colId xmlns:a16="http://schemas.microsoft.com/office/drawing/2014/main" val="807014977"/>
                    </a:ext>
                  </a:extLst>
                </a:gridCol>
                <a:gridCol w="2130459">
                  <a:extLst>
                    <a:ext uri="{9D8B030D-6E8A-4147-A177-3AD203B41FA5}">
                      <a16:colId xmlns:a16="http://schemas.microsoft.com/office/drawing/2014/main" val="190997551"/>
                    </a:ext>
                  </a:extLst>
                </a:gridCol>
              </a:tblGrid>
              <a:tr h="576000">
                <a:tc gridSpan="3">
                  <a:txBody>
                    <a:bodyPr/>
                    <a:lstStyle/>
                    <a:p>
                      <a:pPr algn="ctr"/>
                      <a:r>
                        <a:rPr lang="en-GB" sz="2000" b="1" dirty="0">
                          <a:latin typeface="Century Gothic" panose="020B0502020202020204" pitchFamily="34" charset="0"/>
                        </a:rPr>
                        <a:t>A</a:t>
                      </a:r>
                    </a:p>
                  </a:txBody>
                  <a:tcPr marL="0" marR="0" marT="0" marB="0" anchor="ctr">
                    <a:solidFill>
                      <a:schemeClr val="bg1"/>
                    </a:solidFill>
                  </a:tcPr>
                </a:tc>
                <a:tc hMerge="1">
                  <a:txBody>
                    <a:bodyPr/>
                    <a:lstStyle/>
                    <a:p>
                      <a:endParaRPr lang="en-GB" dirty="0"/>
                    </a:p>
                  </a:txBody>
                  <a:tcPr/>
                </a:tc>
                <a:tc hMerge="1">
                  <a:txBody>
                    <a:bodyPr/>
                    <a:lstStyle/>
                    <a:p>
                      <a:endParaRPr lang="en-GB"/>
                    </a:p>
                  </a:txBody>
                  <a:tcPr/>
                </a:tc>
                <a:extLst>
                  <a:ext uri="{0D108BD9-81ED-4DB2-BD59-A6C34878D82A}">
                    <a16:rowId xmlns:a16="http://schemas.microsoft.com/office/drawing/2014/main" val="303311440"/>
                  </a:ext>
                </a:extLst>
              </a:tr>
              <a:tr h="576000">
                <a:tc>
                  <a:txBody>
                    <a:bodyPr/>
                    <a:lstStyle/>
                    <a:p>
                      <a:pPr algn="ctr"/>
                      <a:r>
                        <a:rPr lang="en-GB" sz="2000" b="1" dirty="0">
                          <a:latin typeface="Century Gothic" panose="020B0502020202020204" pitchFamily="34" charset="0"/>
                        </a:rPr>
                        <a:t>3m 54cm</a:t>
                      </a:r>
                    </a:p>
                  </a:txBody>
                  <a:tcPr marL="0" marR="0" marT="0" marB="0" anchor="ctr">
                    <a:solidFill>
                      <a:schemeClr val="bg1"/>
                    </a:solidFill>
                  </a:tcPr>
                </a:tc>
                <a:tc>
                  <a:txBody>
                    <a:bodyPr/>
                    <a:lstStyle/>
                    <a:p>
                      <a:pPr algn="ctr"/>
                      <a:r>
                        <a:rPr lang="en-GB" sz="2000" b="1" dirty="0">
                          <a:latin typeface="Century Gothic" panose="020B0502020202020204" pitchFamily="34" charset="0"/>
                        </a:rPr>
                        <a:t>15cm</a:t>
                      </a:r>
                    </a:p>
                  </a:txBody>
                  <a:tcPr marL="0" marR="0" marT="0" marB="0" anchor="ctr">
                    <a:solidFill>
                      <a:schemeClr val="bg1"/>
                    </a:solidFill>
                  </a:tcPr>
                </a:tc>
                <a:tc>
                  <a:txBody>
                    <a:bodyPr/>
                    <a:lstStyle/>
                    <a:p>
                      <a:pPr algn="ctr"/>
                      <a:r>
                        <a:rPr lang="en-GB" sz="2000" b="1" dirty="0">
                          <a:latin typeface="Century Gothic" panose="020B0502020202020204" pitchFamily="34" charset="0"/>
                        </a:rPr>
                        <a:t>2m 32cm</a:t>
                      </a:r>
                    </a:p>
                  </a:txBody>
                  <a:tcPr marL="0" marR="0" marT="0" marB="0" anchor="ctr">
                    <a:solidFill>
                      <a:schemeClr val="bg1"/>
                    </a:solidFill>
                  </a:tcPr>
                </a:tc>
                <a:extLst>
                  <a:ext uri="{0D108BD9-81ED-4DB2-BD59-A6C34878D82A}">
                    <a16:rowId xmlns:a16="http://schemas.microsoft.com/office/drawing/2014/main" val="4084708250"/>
                  </a:ext>
                </a:extLst>
              </a:tr>
            </a:tbl>
          </a:graphicData>
        </a:graphic>
      </p:graphicFrame>
      <p:sp>
        <p:nvSpPr>
          <p:cNvPr id="20" name="Rectangle: Rounded Corners 19">
            <a:extLst>
              <a:ext uri="{FF2B5EF4-FFF2-40B4-BE49-F238E27FC236}">
                <a16:creationId xmlns:a16="http://schemas.microsoft.com/office/drawing/2014/main" id="{30187A40-6ACF-4D95-82C2-6EC98FC30BDF}"/>
              </a:ext>
            </a:extLst>
          </p:cNvPr>
          <p:cNvSpPr/>
          <p:nvPr/>
        </p:nvSpPr>
        <p:spPr>
          <a:xfrm>
            <a:off x="5414611" y="3272527"/>
            <a:ext cx="2737904" cy="1577175"/>
          </a:xfrm>
          <a:prstGeom prst="roundRect">
            <a:avLst/>
          </a:prstGeom>
          <a:solidFill>
            <a:schemeClr val="bg1"/>
          </a:solidFill>
          <a:ln w="28575"/>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 is the total length of  451cm, 1m 11cm and 39cm.</a:t>
            </a:r>
          </a:p>
        </p:txBody>
      </p:sp>
      <p:grpSp>
        <p:nvGrpSpPr>
          <p:cNvPr id="21" name="Group 20">
            <a:extLst>
              <a:ext uri="{FF2B5EF4-FFF2-40B4-BE49-F238E27FC236}">
                <a16:creationId xmlns:a16="http://schemas.microsoft.com/office/drawing/2014/main" id="{DFEBCA5A-133B-4423-9441-1071BFCC17D5}"/>
              </a:ext>
            </a:extLst>
          </p:cNvPr>
          <p:cNvGrpSpPr/>
          <p:nvPr/>
        </p:nvGrpSpPr>
        <p:grpSpPr>
          <a:xfrm>
            <a:off x="1004701" y="2713203"/>
            <a:ext cx="3002215" cy="2695822"/>
            <a:chOff x="383764" y="7770015"/>
            <a:chExt cx="1400555" cy="1383384"/>
          </a:xfrm>
        </p:grpSpPr>
        <p:sp>
          <p:nvSpPr>
            <p:cNvPr id="22" name="Oval 21">
              <a:extLst>
                <a:ext uri="{FF2B5EF4-FFF2-40B4-BE49-F238E27FC236}">
                  <a16:creationId xmlns:a16="http://schemas.microsoft.com/office/drawing/2014/main" id="{E6FE7532-46F1-464F-ADFB-A684620E3015}"/>
                </a:ext>
              </a:extLst>
            </p:cNvPr>
            <p:cNvSpPr/>
            <p:nvPr/>
          </p:nvSpPr>
          <p:spPr>
            <a:xfrm>
              <a:off x="839834" y="8645770"/>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a:t>
              </a:r>
            </a:p>
          </p:txBody>
        </p:sp>
        <p:sp>
          <p:nvSpPr>
            <p:cNvPr id="23" name="Oval 22">
              <a:extLst>
                <a:ext uri="{FF2B5EF4-FFF2-40B4-BE49-F238E27FC236}">
                  <a16:creationId xmlns:a16="http://schemas.microsoft.com/office/drawing/2014/main" id="{6E99287B-BE85-4CC2-8195-EA8AEE53C0B9}"/>
                </a:ext>
              </a:extLst>
            </p:cNvPr>
            <p:cNvSpPr/>
            <p:nvPr/>
          </p:nvSpPr>
          <p:spPr>
            <a:xfrm>
              <a:off x="129590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1m 44</a:t>
              </a:r>
            </a:p>
            <a:p>
              <a:pPr algn="ctr"/>
              <a:r>
                <a:rPr lang="en-GB" sz="2000" b="1" dirty="0">
                  <a:solidFill>
                    <a:schemeClr val="tx1"/>
                  </a:solidFill>
                  <a:latin typeface="Century Gothic" panose="020B0502020202020204" pitchFamily="34" charset="0"/>
                </a:rPr>
                <a:t>cm</a:t>
              </a:r>
            </a:p>
          </p:txBody>
        </p:sp>
        <p:sp>
          <p:nvSpPr>
            <p:cNvPr id="24" name="Oval 23">
              <a:extLst>
                <a:ext uri="{FF2B5EF4-FFF2-40B4-BE49-F238E27FC236}">
                  <a16:creationId xmlns:a16="http://schemas.microsoft.com/office/drawing/2014/main" id="{EAF0CBF2-2D87-47BF-A077-7048C0D9074A}"/>
                </a:ext>
              </a:extLst>
            </p:cNvPr>
            <p:cNvSpPr/>
            <p:nvPr/>
          </p:nvSpPr>
          <p:spPr>
            <a:xfrm>
              <a:off x="383764" y="8056219"/>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437</a:t>
              </a:r>
            </a:p>
            <a:p>
              <a:pPr algn="ctr"/>
              <a:r>
                <a:rPr lang="en-GB" sz="2000" b="1" dirty="0">
                  <a:solidFill>
                    <a:schemeClr val="tx1"/>
                  </a:solidFill>
                  <a:latin typeface="Century Gothic" panose="020B0502020202020204" pitchFamily="34" charset="0"/>
                </a:rPr>
                <a:t>cm</a:t>
              </a:r>
            </a:p>
          </p:txBody>
        </p:sp>
        <p:cxnSp>
          <p:nvCxnSpPr>
            <p:cNvPr id="25" name="Straight Arrow Connector 24">
              <a:extLst>
                <a:ext uri="{FF2B5EF4-FFF2-40B4-BE49-F238E27FC236}">
                  <a16:creationId xmlns:a16="http://schemas.microsoft.com/office/drawing/2014/main" id="{6F2DF4A4-0A55-4367-9AEB-BA141B116D90}"/>
                </a:ext>
              </a:extLst>
            </p:cNvPr>
            <p:cNvCxnSpPr>
              <a:cxnSpLocks/>
              <a:stCxn id="23" idx="4"/>
              <a:endCxn id="22" idx="7"/>
            </p:cNvCxnSpPr>
            <p:nvPr/>
          </p:nvCxnSpPr>
          <p:spPr>
            <a:xfrm flipH="1">
              <a:off x="1256722" y="8563848"/>
              <a:ext cx="283390"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EAD9BA5-DC2B-4E58-A3A0-D3B32997B857}"/>
                </a:ext>
              </a:extLst>
            </p:cNvPr>
            <p:cNvCxnSpPr>
              <a:cxnSpLocks/>
              <a:stCxn id="24" idx="4"/>
              <a:endCxn id="22" idx="1"/>
            </p:cNvCxnSpPr>
            <p:nvPr/>
          </p:nvCxnSpPr>
          <p:spPr>
            <a:xfrm>
              <a:off x="627972" y="8563848"/>
              <a:ext cx="283389" cy="156263"/>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20AEB9E7-CCD9-475D-9E3F-8E0A913B2686}"/>
                </a:ext>
              </a:extLst>
            </p:cNvPr>
            <p:cNvSpPr/>
            <p:nvPr/>
          </p:nvSpPr>
          <p:spPr>
            <a:xfrm>
              <a:off x="839833" y="7770015"/>
              <a:ext cx="488415" cy="507629"/>
            </a:xfrm>
            <a:prstGeom prst="ellipse">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a:t>
              </a:r>
            </a:p>
            <a:p>
              <a:pPr algn="ctr"/>
              <a:r>
                <a:rPr lang="en-GB" sz="2000" b="1" dirty="0">
                  <a:solidFill>
                    <a:schemeClr val="tx1"/>
                  </a:solidFill>
                  <a:latin typeface="Century Gothic" panose="020B0502020202020204" pitchFamily="34" charset="0"/>
                </a:rPr>
                <a:t>cm</a:t>
              </a:r>
            </a:p>
          </p:txBody>
        </p:sp>
        <p:cxnSp>
          <p:nvCxnSpPr>
            <p:cNvPr id="35" name="Straight Arrow Connector 34">
              <a:extLst>
                <a:ext uri="{FF2B5EF4-FFF2-40B4-BE49-F238E27FC236}">
                  <a16:creationId xmlns:a16="http://schemas.microsoft.com/office/drawing/2014/main" id="{E4C40306-E7A0-4F09-9615-B1C13B6AF8FE}"/>
                </a:ext>
              </a:extLst>
            </p:cNvPr>
            <p:cNvCxnSpPr>
              <a:cxnSpLocks/>
              <a:stCxn id="27" idx="4"/>
              <a:endCxn id="22" idx="0"/>
            </p:cNvCxnSpPr>
            <p:nvPr/>
          </p:nvCxnSpPr>
          <p:spPr>
            <a:xfrm>
              <a:off x="1084041" y="8277644"/>
              <a:ext cx="1" cy="368126"/>
            </a:xfrm>
            <a:prstGeom prst="straightConnector1">
              <a:avLst/>
            </a:prstGeom>
            <a:solidFill>
              <a:schemeClr val="bg1"/>
            </a:solidFill>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731192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D5509BB4-1BD1-4965-9E36-6E1386DA9448}"/>
</file>

<file path=customXml/itemProps3.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docProps/app.xml><?xml version="1.0" encoding="utf-8"?>
<Properties xmlns="http://schemas.openxmlformats.org/officeDocument/2006/extended-properties" xmlns:vt="http://schemas.openxmlformats.org/officeDocument/2006/docPropsVTypes">
  <Template>Office Theme</Template>
  <TotalTime>5544</TotalTime>
  <Words>883</Words>
  <Application>Microsoft Office PowerPoint</Application>
  <PresentationFormat>On-screen Show (4:3)</PresentationFormat>
  <Paragraphs>449</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Add Lengths PowerPoint Presentation</dc:title>
  <dc:creator>Ashleigh Sobol</dc:creator>
  <cp:lastModifiedBy>Helen Woodhead</cp:lastModifiedBy>
  <cp:revision>49</cp:revision>
  <dcterms:created xsi:type="dcterms:W3CDTF">2018-03-17T10:08:43Z</dcterms:created>
  <dcterms:modified xsi:type="dcterms:W3CDTF">2020-02-14T11:37:58Z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