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6"/>
  </p:notesMasterIdLst>
  <p:sldIdLst>
    <p:sldId id="411" r:id="rId5"/>
    <p:sldId id="256" r:id="rId6"/>
    <p:sldId id="366" r:id="rId7"/>
    <p:sldId id="365" r:id="rId8"/>
    <p:sldId id="393" r:id="rId9"/>
    <p:sldId id="419" r:id="rId10"/>
    <p:sldId id="420" r:id="rId11"/>
    <p:sldId id="439" r:id="rId12"/>
    <p:sldId id="440" r:id="rId13"/>
    <p:sldId id="430" r:id="rId14"/>
    <p:sldId id="432" r:id="rId15"/>
    <p:sldId id="389" r:id="rId16"/>
    <p:sldId id="414" r:id="rId17"/>
    <p:sldId id="415" r:id="rId18"/>
    <p:sldId id="433" r:id="rId19"/>
    <p:sldId id="434" r:id="rId20"/>
    <p:sldId id="441" r:id="rId21"/>
    <p:sldId id="442" r:id="rId22"/>
    <p:sldId id="443" r:id="rId23"/>
    <p:sldId id="444" r:id="rId24"/>
    <p:sldId id="445"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74ED85-6D33-4A5E-88EE-EA8F918FDC1F}" v="23" dt="2020-02-24T12:12:54.272"/>
    <p1510:client id="{74F43B39-634D-46E3-9FE6-53EC5FE94ED7}" v="13" dt="2020-02-24T11:51:48.0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8" d="100"/>
          <a:sy n="88" d="100"/>
        </p:scale>
        <p:origin x="885"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elen" userId="ad3a4230-80d7-443d-8a9e-007713cf765f" providerId="ADAL" clId="{74F43B39-634D-46E3-9FE6-53EC5FE94ED7}"/>
    <pc:docChg chg="undo custSel modSld">
      <pc:chgData name="Helen" userId="ad3a4230-80d7-443d-8a9e-007713cf765f" providerId="ADAL" clId="{74F43B39-634D-46E3-9FE6-53EC5FE94ED7}" dt="2020-02-24T11:51:48.070" v="226"/>
      <pc:docMkLst>
        <pc:docMk/>
      </pc:docMkLst>
      <pc:sldChg chg="modSp">
        <pc:chgData name="Helen" userId="ad3a4230-80d7-443d-8a9e-007713cf765f" providerId="ADAL" clId="{74F43B39-634D-46E3-9FE6-53EC5FE94ED7}" dt="2020-02-24T11:49:37.234" v="98" actId="20577"/>
        <pc:sldMkLst>
          <pc:docMk/>
          <pc:sldMk cId="2713515085" sldId="388"/>
        </pc:sldMkLst>
        <pc:spChg chg="mod">
          <ac:chgData name="Helen" userId="ad3a4230-80d7-443d-8a9e-007713cf765f" providerId="ADAL" clId="{74F43B39-634D-46E3-9FE6-53EC5FE94ED7}" dt="2020-02-24T11:41:49.763" v="67"/>
          <ac:spMkLst>
            <pc:docMk/>
            <pc:sldMk cId="2713515085" sldId="388"/>
            <ac:spMk id="19" creationId="{5252A847-DE45-4FA3-A1F8-EEBEB845FF8E}"/>
          </ac:spMkLst>
        </pc:spChg>
        <pc:spChg chg="mod">
          <ac:chgData name="Helen" userId="ad3a4230-80d7-443d-8a9e-007713cf765f" providerId="ADAL" clId="{74F43B39-634D-46E3-9FE6-53EC5FE94ED7}" dt="2020-02-24T11:49:37.234" v="98" actId="20577"/>
          <ac:spMkLst>
            <pc:docMk/>
            <pc:sldMk cId="2713515085" sldId="388"/>
            <ac:spMk id="24" creationId="{F598DCAD-74A3-4A07-9C76-22BD1425D6C0}"/>
          </ac:spMkLst>
        </pc:spChg>
        <pc:spChg chg="mod">
          <ac:chgData name="Helen" userId="ad3a4230-80d7-443d-8a9e-007713cf765f" providerId="ADAL" clId="{74F43B39-634D-46E3-9FE6-53EC5FE94ED7}" dt="2020-02-24T11:41:23.450" v="65"/>
          <ac:spMkLst>
            <pc:docMk/>
            <pc:sldMk cId="2713515085" sldId="388"/>
            <ac:spMk id="28" creationId="{A3ACAC39-C60E-4433-B61C-36EEF4BF02A6}"/>
          </ac:spMkLst>
        </pc:spChg>
      </pc:sldChg>
      <pc:sldChg chg="addSp delSp modSp">
        <pc:chgData name="Helen" userId="ad3a4230-80d7-443d-8a9e-007713cf765f" providerId="ADAL" clId="{74F43B39-634D-46E3-9FE6-53EC5FE94ED7}" dt="2020-02-24T11:37:00.265" v="7"/>
        <pc:sldMkLst>
          <pc:docMk/>
          <pc:sldMk cId="883228658" sldId="393"/>
        </pc:sldMkLst>
        <pc:spChg chg="del ord">
          <ac:chgData name="Helen" userId="ad3a4230-80d7-443d-8a9e-007713cf765f" providerId="ADAL" clId="{74F43B39-634D-46E3-9FE6-53EC5FE94ED7}" dt="2020-02-24T11:36:52.696" v="2" actId="21"/>
          <ac:spMkLst>
            <pc:docMk/>
            <pc:sldMk cId="883228658" sldId="393"/>
            <ac:spMk id="14" creationId="{BEDECE65-4401-1D45-857C-6BED4DAC726A}"/>
          </ac:spMkLst>
        </pc:spChg>
        <pc:spChg chg="del ord">
          <ac:chgData name="Helen" userId="ad3a4230-80d7-443d-8a9e-007713cf765f" providerId="ADAL" clId="{74F43B39-634D-46E3-9FE6-53EC5FE94ED7}" dt="2020-02-24T11:36:56.106" v="4" actId="21"/>
          <ac:spMkLst>
            <pc:docMk/>
            <pc:sldMk cId="883228658" sldId="393"/>
            <ac:spMk id="28" creationId="{B22FB511-A284-1848-9902-C2EA09AC9410}"/>
          </ac:spMkLst>
        </pc:spChg>
        <pc:spChg chg="del">
          <ac:chgData name="Helen" userId="ad3a4230-80d7-443d-8a9e-007713cf765f" providerId="ADAL" clId="{74F43B39-634D-46E3-9FE6-53EC5FE94ED7}" dt="2020-02-24T11:36:59.915" v="6" actId="21"/>
          <ac:spMkLst>
            <pc:docMk/>
            <pc:sldMk cId="883228658" sldId="393"/>
            <ac:spMk id="32" creationId="{75F5C189-307A-594D-8A8B-817177245480}"/>
          </ac:spMkLst>
        </pc:spChg>
        <pc:spChg chg="add">
          <ac:chgData name="Helen" userId="ad3a4230-80d7-443d-8a9e-007713cf765f" providerId="ADAL" clId="{74F43B39-634D-46E3-9FE6-53EC5FE94ED7}" dt="2020-02-24T11:36:52.965" v="3"/>
          <ac:spMkLst>
            <pc:docMk/>
            <pc:sldMk cId="883228658" sldId="393"/>
            <ac:spMk id="39" creationId="{901D0447-1493-47DA-8614-74CB9D697ADC}"/>
          </ac:spMkLst>
        </pc:spChg>
        <pc:spChg chg="add">
          <ac:chgData name="Helen" userId="ad3a4230-80d7-443d-8a9e-007713cf765f" providerId="ADAL" clId="{74F43B39-634D-46E3-9FE6-53EC5FE94ED7}" dt="2020-02-24T11:36:56.426" v="5"/>
          <ac:spMkLst>
            <pc:docMk/>
            <pc:sldMk cId="883228658" sldId="393"/>
            <ac:spMk id="40" creationId="{DB3F60CC-9838-4670-BC70-57156265027E}"/>
          </ac:spMkLst>
        </pc:spChg>
        <pc:spChg chg="add">
          <ac:chgData name="Helen" userId="ad3a4230-80d7-443d-8a9e-007713cf765f" providerId="ADAL" clId="{74F43B39-634D-46E3-9FE6-53EC5FE94ED7}" dt="2020-02-24T11:37:00.265" v="7"/>
          <ac:spMkLst>
            <pc:docMk/>
            <pc:sldMk cId="883228658" sldId="393"/>
            <ac:spMk id="41" creationId="{6FB7B76B-2EC5-4EE0-A198-64F7B64B9C50}"/>
          </ac:spMkLst>
        </pc:spChg>
        <pc:grpChg chg="del">
          <ac:chgData name="Helen" userId="ad3a4230-80d7-443d-8a9e-007713cf765f" providerId="ADAL" clId="{74F43B39-634D-46E3-9FE6-53EC5FE94ED7}" dt="2020-02-24T11:36:52.696" v="2" actId="21"/>
          <ac:grpSpMkLst>
            <pc:docMk/>
            <pc:sldMk cId="883228658" sldId="393"/>
            <ac:grpSpMk id="11" creationId="{61254F5D-C68D-A848-A2D8-BF5FB881125C}"/>
          </ac:grpSpMkLst>
        </pc:grpChg>
        <pc:grpChg chg="del">
          <ac:chgData name="Helen" userId="ad3a4230-80d7-443d-8a9e-007713cf765f" providerId="ADAL" clId="{74F43B39-634D-46E3-9FE6-53EC5FE94ED7}" dt="2020-02-24T11:36:56.106" v="4" actId="21"/>
          <ac:grpSpMkLst>
            <pc:docMk/>
            <pc:sldMk cId="883228658" sldId="393"/>
            <ac:grpSpMk id="26" creationId="{663746F5-A94F-0243-813F-CF203B0167C8}"/>
          </ac:grpSpMkLst>
        </pc:grpChg>
        <pc:grpChg chg="del">
          <ac:chgData name="Helen" userId="ad3a4230-80d7-443d-8a9e-007713cf765f" providerId="ADAL" clId="{74F43B39-634D-46E3-9FE6-53EC5FE94ED7}" dt="2020-02-24T11:36:59.915" v="6" actId="21"/>
          <ac:grpSpMkLst>
            <pc:docMk/>
            <pc:sldMk cId="883228658" sldId="393"/>
            <ac:grpSpMk id="29" creationId="{0F955D81-CF2D-7E4A-8765-514723DC82AC}"/>
          </ac:grpSpMkLst>
        </pc:grpChg>
        <pc:cxnChg chg="mod">
          <ac:chgData name="Helen" userId="ad3a4230-80d7-443d-8a9e-007713cf765f" providerId="ADAL" clId="{74F43B39-634D-46E3-9FE6-53EC5FE94ED7}" dt="2020-02-24T11:36:52.696" v="2" actId="21"/>
          <ac:cxnSpMkLst>
            <pc:docMk/>
            <pc:sldMk cId="883228658" sldId="393"/>
            <ac:cxnSpMk id="12" creationId="{57571392-7630-674D-BD12-1F2DD44534B5}"/>
          </ac:cxnSpMkLst>
        </pc:cxnChg>
        <pc:cxnChg chg="mod">
          <ac:chgData name="Helen" userId="ad3a4230-80d7-443d-8a9e-007713cf765f" providerId="ADAL" clId="{74F43B39-634D-46E3-9FE6-53EC5FE94ED7}" dt="2020-02-24T11:36:52.696" v="2" actId="21"/>
          <ac:cxnSpMkLst>
            <pc:docMk/>
            <pc:sldMk cId="883228658" sldId="393"/>
            <ac:cxnSpMk id="13" creationId="{45D20556-C649-194C-8925-878F725FD5E2}"/>
          </ac:cxnSpMkLst>
        </pc:cxnChg>
        <pc:cxnChg chg="mod">
          <ac:chgData name="Helen" userId="ad3a4230-80d7-443d-8a9e-007713cf765f" providerId="ADAL" clId="{74F43B39-634D-46E3-9FE6-53EC5FE94ED7}" dt="2020-02-24T11:36:56.106" v="4" actId="21"/>
          <ac:cxnSpMkLst>
            <pc:docMk/>
            <pc:sldMk cId="883228658" sldId="393"/>
            <ac:cxnSpMk id="23" creationId="{8A0E94C1-EAAA-2249-80FF-F6F3C60E5571}"/>
          </ac:cxnSpMkLst>
        </pc:cxnChg>
        <pc:cxnChg chg="mod">
          <ac:chgData name="Helen" userId="ad3a4230-80d7-443d-8a9e-007713cf765f" providerId="ADAL" clId="{74F43B39-634D-46E3-9FE6-53EC5FE94ED7}" dt="2020-02-24T11:36:59.915" v="6" actId="21"/>
          <ac:cxnSpMkLst>
            <pc:docMk/>
            <pc:sldMk cId="883228658" sldId="393"/>
            <ac:cxnSpMk id="30" creationId="{91E7AABC-CA5F-E343-9CB8-61BDA91FB1E0}"/>
          </ac:cxnSpMkLst>
        </pc:cxnChg>
        <pc:cxnChg chg="mod">
          <ac:chgData name="Helen" userId="ad3a4230-80d7-443d-8a9e-007713cf765f" providerId="ADAL" clId="{74F43B39-634D-46E3-9FE6-53EC5FE94ED7}" dt="2020-02-24T11:36:59.915" v="6" actId="21"/>
          <ac:cxnSpMkLst>
            <pc:docMk/>
            <pc:sldMk cId="883228658" sldId="393"/>
            <ac:cxnSpMk id="31" creationId="{41E13B98-0C54-664F-AAC0-48F42D056646}"/>
          </ac:cxnSpMkLst>
        </pc:cxnChg>
      </pc:sldChg>
      <pc:sldChg chg="modSp">
        <pc:chgData name="Helen" userId="ad3a4230-80d7-443d-8a9e-007713cf765f" providerId="ADAL" clId="{74F43B39-634D-46E3-9FE6-53EC5FE94ED7}" dt="2020-02-24T11:43:54.534" v="84" actId="1036"/>
        <pc:sldMkLst>
          <pc:docMk/>
          <pc:sldMk cId="3890604561" sldId="418"/>
        </pc:sldMkLst>
        <pc:spChg chg="mod">
          <ac:chgData name="Helen" userId="ad3a4230-80d7-443d-8a9e-007713cf765f" providerId="ADAL" clId="{74F43B39-634D-46E3-9FE6-53EC5FE94ED7}" dt="2020-02-24T11:43:54.534" v="84" actId="1036"/>
          <ac:spMkLst>
            <pc:docMk/>
            <pc:sldMk cId="3890604561" sldId="418"/>
            <ac:spMk id="12" creationId="{29ED4DC7-3BFE-4D17-8A2F-7E2FDE0417DE}"/>
          </ac:spMkLst>
        </pc:spChg>
        <pc:spChg chg="mod">
          <ac:chgData name="Helen" userId="ad3a4230-80d7-443d-8a9e-007713cf765f" providerId="ADAL" clId="{74F43B39-634D-46E3-9FE6-53EC5FE94ED7}" dt="2020-02-24T11:43:54.534" v="84" actId="1036"/>
          <ac:spMkLst>
            <pc:docMk/>
            <pc:sldMk cId="3890604561" sldId="418"/>
            <ac:spMk id="13" creationId="{2F6A7487-8116-4C3D-96FD-991AF315C78E}"/>
          </ac:spMkLst>
        </pc:spChg>
      </pc:sldChg>
      <pc:sldChg chg="modSp">
        <pc:chgData name="Helen" userId="ad3a4230-80d7-443d-8a9e-007713cf765f" providerId="ADAL" clId="{74F43B39-634D-46E3-9FE6-53EC5FE94ED7}" dt="2020-02-24T11:49:41.948" v="104" actId="20577"/>
        <pc:sldMkLst>
          <pc:docMk/>
          <pc:sldMk cId="2527869629" sldId="431"/>
        </pc:sldMkLst>
        <pc:spChg chg="mod">
          <ac:chgData name="Helen" userId="ad3a4230-80d7-443d-8a9e-007713cf765f" providerId="ADAL" clId="{74F43B39-634D-46E3-9FE6-53EC5FE94ED7}" dt="2020-02-24T11:41:07.183" v="64" actId="20577"/>
          <ac:spMkLst>
            <pc:docMk/>
            <pc:sldMk cId="2527869629" sldId="431"/>
            <ac:spMk id="19" creationId="{5252A847-DE45-4FA3-A1F8-EEBEB845FF8E}"/>
          </ac:spMkLst>
        </pc:spChg>
        <pc:spChg chg="mod">
          <ac:chgData name="Helen" userId="ad3a4230-80d7-443d-8a9e-007713cf765f" providerId="ADAL" clId="{74F43B39-634D-46E3-9FE6-53EC5FE94ED7}" dt="2020-02-24T11:49:41.948" v="104" actId="20577"/>
          <ac:spMkLst>
            <pc:docMk/>
            <pc:sldMk cId="2527869629" sldId="431"/>
            <ac:spMk id="24" creationId="{F598DCAD-74A3-4A07-9C76-22BD1425D6C0}"/>
          </ac:spMkLst>
        </pc:spChg>
        <pc:spChg chg="mod">
          <ac:chgData name="Helen" userId="ad3a4230-80d7-443d-8a9e-007713cf765f" providerId="ADAL" clId="{74F43B39-634D-46E3-9FE6-53EC5FE94ED7}" dt="2020-02-24T11:40:06.950" v="34" actId="20577"/>
          <ac:spMkLst>
            <pc:docMk/>
            <pc:sldMk cId="2527869629" sldId="431"/>
            <ac:spMk id="28" creationId="{A3ACAC39-C60E-4433-B61C-36EEF4BF02A6}"/>
          </ac:spMkLst>
        </pc:spChg>
      </pc:sldChg>
      <pc:sldChg chg="addSp delSp">
        <pc:chgData name="Helen" userId="ad3a4230-80d7-443d-8a9e-007713cf765f" providerId="ADAL" clId="{74F43B39-634D-46E3-9FE6-53EC5FE94ED7}" dt="2020-02-24T11:44:12.630" v="86"/>
        <pc:sldMkLst>
          <pc:docMk/>
          <pc:sldMk cId="2395837364" sldId="435"/>
        </pc:sldMkLst>
        <pc:spChg chg="del">
          <ac:chgData name="Helen" userId="ad3a4230-80d7-443d-8a9e-007713cf765f" providerId="ADAL" clId="{74F43B39-634D-46E3-9FE6-53EC5FE94ED7}" dt="2020-02-24T11:44:12.261" v="85" actId="478"/>
          <ac:spMkLst>
            <pc:docMk/>
            <pc:sldMk cId="2395837364" sldId="435"/>
            <ac:spMk id="12" creationId="{29ED4DC7-3BFE-4D17-8A2F-7E2FDE0417DE}"/>
          </ac:spMkLst>
        </pc:spChg>
        <pc:spChg chg="del">
          <ac:chgData name="Helen" userId="ad3a4230-80d7-443d-8a9e-007713cf765f" providerId="ADAL" clId="{74F43B39-634D-46E3-9FE6-53EC5FE94ED7}" dt="2020-02-24T11:44:12.261" v="85" actId="478"/>
          <ac:spMkLst>
            <pc:docMk/>
            <pc:sldMk cId="2395837364" sldId="435"/>
            <ac:spMk id="13" creationId="{2F6A7487-8116-4C3D-96FD-991AF315C78E}"/>
          </ac:spMkLst>
        </pc:spChg>
        <pc:spChg chg="add">
          <ac:chgData name="Helen" userId="ad3a4230-80d7-443d-8a9e-007713cf765f" providerId="ADAL" clId="{74F43B39-634D-46E3-9FE6-53EC5FE94ED7}" dt="2020-02-24T11:44:12.630" v="86"/>
          <ac:spMkLst>
            <pc:docMk/>
            <pc:sldMk cId="2395837364" sldId="435"/>
            <ac:spMk id="16" creationId="{13A317CF-AB18-4679-BBC1-7C761D1794FC}"/>
          </ac:spMkLst>
        </pc:spChg>
        <pc:spChg chg="add">
          <ac:chgData name="Helen" userId="ad3a4230-80d7-443d-8a9e-007713cf765f" providerId="ADAL" clId="{74F43B39-634D-46E3-9FE6-53EC5FE94ED7}" dt="2020-02-24T11:44:12.630" v="86"/>
          <ac:spMkLst>
            <pc:docMk/>
            <pc:sldMk cId="2395837364" sldId="435"/>
            <ac:spMk id="17" creationId="{9264FBB8-5D17-44F1-ADDE-85FECA01BF26}"/>
          </ac:spMkLst>
        </pc:spChg>
      </pc:sldChg>
      <pc:sldChg chg="addSp delSp modSp">
        <pc:chgData name="Helen" userId="ad3a4230-80d7-443d-8a9e-007713cf765f" providerId="ADAL" clId="{74F43B39-634D-46E3-9FE6-53EC5FE94ED7}" dt="2020-02-24T11:51:28.956" v="221" actId="1037"/>
        <pc:sldMkLst>
          <pc:docMk/>
          <pc:sldMk cId="991784392" sldId="436"/>
        </pc:sldMkLst>
        <pc:spChg chg="add mod">
          <ac:chgData name="Helen" userId="ad3a4230-80d7-443d-8a9e-007713cf765f" providerId="ADAL" clId="{74F43B39-634D-46E3-9FE6-53EC5FE94ED7}" dt="2020-02-24T11:51:11.810" v="128" actId="1038"/>
          <ac:spMkLst>
            <pc:docMk/>
            <pc:sldMk cId="991784392" sldId="436"/>
            <ac:spMk id="13" creationId="{0202E0CF-7AA1-4B3A-BCE0-EE03E120EEBE}"/>
          </ac:spMkLst>
        </pc:spChg>
        <pc:spChg chg="mod">
          <ac:chgData name="Helen" userId="ad3a4230-80d7-443d-8a9e-007713cf765f" providerId="ADAL" clId="{74F43B39-634D-46E3-9FE6-53EC5FE94ED7}" dt="2020-02-24T11:51:17.595" v="153" actId="1038"/>
          <ac:spMkLst>
            <pc:docMk/>
            <pc:sldMk cId="991784392" sldId="436"/>
            <ac:spMk id="16" creationId="{9077D528-4A7B-4042-93F6-98B50FAED83E}"/>
          </ac:spMkLst>
        </pc:spChg>
        <pc:spChg chg="mod">
          <ac:chgData name="Helen" userId="ad3a4230-80d7-443d-8a9e-007713cf765f" providerId="ADAL" clId="{74F43B39-634D-46E3-9FE6-53EC5FE94ED7}" dt="2020-02-24T11:51:28.956" v="221" actId="1037"/>
          <ac:spMkLst>
            <pc:docMk/>
            <pc:sldMk cId="991784392" sldId="436"/>
            <ac:spMk id="20" creationId="{3ECAAAAB-9187-4DAB-BB7F-3A1694B3EABB}"/>
          </ac:spMkLst>
        </pc:spChg>
        <pc:spChg chg="mod">
          <ac:chgData name="Helen" userId="ad3a4230-80d7-443d-8a9e-007713cf765f" providerId="ADAL" clId="{74F43B39-634D-46E3-9FE6-53EC5FE94ED7}" dt="2020-02-24T11:51:11.810" v="128" actId="1038"/>
          <ac:spMkLst>
            <pc:docMk/>
            <pc:sldMk cId="991784392" sldId="436"/>
            <ac:spMk id="25" creationId="{CED9D8B0-1D7D-45F6-B6E6-7D558960DEA4}"/>
          </ac:spMkLst>
        </pc:spChg>
        <pc:spChg chg="del mod">
          <ac:chgData name="Helen" userId="ad3a4230-80d7-443d-8a9e-007713cf765f" providerId="ADAL" clId="{74F43B39-634D-46E3-9FE6-53EC5FE94ED7}" dt="2020-02-24T11:50:58.621" v="115" actId="478"/>
          <ac:spMkLst>
            <pc:docMk/>
            <pc:sldMk cId="991784392" sldId="436"/>
            <ac:spMk id="26" creationId="{84BB261B-F361-4F6A-9AAA-669FDB888D43}"/>
          </ac:spMkLst>
        </pc:spChg>
        <pc:picChg chg="mod">
          <ac:chgData name="Helen" userId="ad3a4230-80d7-443d-8a9e-007713cf765f" providerId="ADAL" clId="{74F43B39-634D-46E3-9FE6-53EC5FE94ED7}" dt="2020-02-24T11:51:17.595" v="153" actId="1038"/>
          <ac:picMkLst>
            <pc:docMk/>
            <pc:sldMk cId="991784392" sldId="436"/>
            <ac:picMk id="17" creationId="{0E595F90-F596-4809-8484-A599BBC3D705}"/>
          </ac:picMkLst>
        </pc:picChg>
        <pc:picChg chg="mod">
          <ac:chgData name="Helen" userId="ad3a4230-80d7-443d-8a9e-007713cf765f" providerId="ADAL" clId="{74F43B39-634D-46E3-9FE6-53EC5FE94ED7}" dt="2020-02-24T11:51:28.956" v="221" actId="1037"/>
          <ac:picMkLst>
            <pc:docMk/>
            <pc:sldMk cId="991784392" sldId="436"/>
            <ac:picMk id="24" creationId="{BCB5F323-D738-47D1-B43D-0FCB611AEF3C}"/>
          </ac:picMkLst>
        </pc:picChg>
      </pc:sldChg>
      <pc:sldChg chg="addSp delSp modSp">
        <pc:chgData name="Helen" userId="ad3a4230-80d7-443d-8a9e-007713cf765f" providerId="ADAL" clId="{74F43B39-634D-46E3-9FE6-53EC5FE94ED7}" dt="2020-02-24T11:51:42.670" v="224"/>
        <pc:sldMkLst>
          <pc:docMk/>
          <pc:sldMk cId="106295521" sldId="437"/>
        </pc:sldMkLst>
        <pc:spChg chg="add">
          <ac:chgData name="Helen" userId="ad3a4230-80d7-443d-8a9e-007713cf765f" providerId="ADAL" clId="{74F43B39-634D-46E3-9FE6-53EC5FE94ED7}" dt="2020-02-24T11:51:42.670" v="224"/>
          <ac:spMkLst>
            <pc:docMk/>
            <pc:sldMk cId="106295521" sldId="437"/>
            <ac:spMk id="13" creationId="{541691DE-A27C-473B-8696-2ECF9B8643BF}"/>
          </ac:spMkLst>
        </pc:spChg>
        <pc:spChg chg="del">
          <ac:chgData name="Helen" userId="ad3a4230-80d7-443d-8a9e-007713cf765f" providerId="ADAL" clId="{74F43B39-634D-46E3-9FE6-53EC5FE94ED7}" dt="2020-02-24T11:51:39.027" v="222" actId="478"/>
          <ac:spMkLst>
            <pc:docMk/>
            <pc:sldMk cId="106295521" sldId="437"/>
            <ac:spMk id="15" creationId="{1C5C3364-FA17-444C-80D0-ADA7F53FF062}"/>
          </ac:spMkLst>
        </pc:spChg>
        <pc:spChg chg="add">
          <ac:chgData name="Helen" userId="ad3a4230-80d7-443d-8a9e-007713cf765f" providerId="ADAL" clId="{74F43B39-634D-46E3-9FE6-53EC5FE94ED7}" dt="2020-02-24T11:51:42.670" v="224"/>
          <ac:spMkLst>
            <pc:docMk/>
            <pc:sldMk cId="106295521" sldId="437"/>
            <ac:spMk id="17" creationId="{9C61C94E-D237-4EF5-A82E-3F0176229B1F}"/>
          </ac:spMkLst>
        </pc:spChg>
        <pc:spChg chg="add">
          <ac:chgData name="Helen" userId="ad3a4230-80d7-443d-8a9e-007713cf765f" providerId="ADAL" clId="{74F43B39-634D-46E3-9FE6-53EC5FE94ED7}" dt="2020-02-24T11:51:42.670" v="224"/>
          <ac:spMkLst>
            <pc:docMk/>
            <pc:sldMk cId="106295521" sldId="437"/>
            <ac:spMk id="18" creationId="{C6C85CE2-51FF-4762-8389-10D2232C149C}"/>
          </ac:spMkLst>
        </pc:spChg>
        <pc:spChg chg="add">
          <ac:chgData name="Helen" userId="ad3a4230-80d7-443d-8a9e-007713cf765f" providerId="ADAL" clId="{74F43B39-634D-46E3-9FE6-53EC5FE94ED7}" dt="2020-02-24T11:51:42.670" v="224"/>
          <ac:spMkLst>
            <pc:docMk/>
            <pc:sldMk cId="106295521" sldId="437"/>
            <ac:spMk id="21" creationId="{3E69E8D0-AA5E-4C96-BDF1-9D726ED8C4EB}"/>
          </ac:spMkLst>
        </pc:spChg>
        <pc:spChg chg="del">
          <ac:chgData name="Helen" userId="ad3a4230-80d7-443d-8a9e-007713cf765f" providerId="ADAL" clId="{74F43B39-634D-46E3-9FE6-53EC5FE94ED7}" dt="2020-02-24T11:51:42.319" v="223" actId="478"/>
          <ac:spMkLst>
            <pc:docMk/>
            <pc:sldMk cId="106295521" sldId="437"/>
            <ac:spMk id="31" creationId="{41D9C20B-2812-48AB-88FD-BCDDE3568FD3}"/>
          </ac:spMkLst>
        </pc:spChg>
        <pc:spChg chg="del">
          <ac:chgData name="Helen" userId="ad3a4230-80d7-443d-8a9e-007713cf765f" providerId="ADAL" clId="{74F43B39-634D-46E3-9FE6-53EC5FE94ED7}" dt="2020-02-24T11:51:39.027" v="222" actId="478"/>
          <ac:spMkLst>
            <pc:docMk/>
            <pc:sldMk cId="106295521" sldId="437"/>
            <ac:spMk id="34" creationId="{ABF98D58-6808-4D49-9BC1-E8DE9523B3EC}"/>
          </ac:spMkLst>
        </pc:spChg>
        <pc:spChg chg="del mod">
          <ac:chgData name="Helen" userId="ad3a4230-80d7-443d-8a9e-007713cf765f" providerId="ADAL" clId="{74F43B39-634D-46E3-9FE6-53EC5FE94ED7}" dt="2020-02-24T11:51:39.027" v="222" actId="478"/>
          <ac:spMkLst>
            <pc:docMk/>
            <pc:sldMk cId="106295521" sldId="437"/>
            <ac:spMk id="35" creationId="{E9B7472D-D05B-4C5C-88F4-6C0CEEEBEBC9}"/>
          </ac:spMkLst>
        </pc:spChg>
        <pc:picChg chg="add">
          <ac:chgData name="Helen" userId="ad3a4230-80d7-443d-8a9e-007713cf765f" providerId="ADAL" clId="{74F43B39-634D-46E3-9FE6-53EC5FE94ED7}" dt="2020-02-24T11:51:42.670" v="224"/>
          <ac:picMkLst>
            <pc:docMk/>
            <pc:sldMk cId="106295521" sldId="437"/>
            <ac:picMk id="14" creationId="{C21A6B6D-F2D9-4BB5-9A94-D82EF3D4FAFE}"/>
          </ac:picMkLst>
        </pc:picChg>
        <pc:picChg chg="del">
          <ac:chgData name="Helen" userId="ad3a4230-80d7-443d-8a9e-007713cf765f" providerId="ADAL" clId="{74F43B39-634D-46E3-9FE6-53EC5FE94ED7}" dt="2020-02-24T11:51:39.027" v="222" actId="478"/>
          <ac:picMkLst>
            <pc:docMk/>
            <pc:sldMk cId="106295521" sldId="437"/>
            <ac:picMk id="16" creationId="{1DCEF15E-E6DF-42E6-BD38-19AD0D502601}"/>
          </ac:picMkLst>
        </pc:picChg>
        <pc:picChg chg="add">
          <ac:chgData name="Helen" userId="ad3a4230-80d7-443d-8a9e-007713cf765f" providerId="ADAL" clId="{74F43B39-634D-46E3-9FE6-53EC5FE94ED7}" dt="2020-02-24T11:51:42.670" v="224"/>
          <ac:picMkLst>
            <pc:docMk/>
            <pc:sldMk cId="106295521" sldId="437"/>
            <ac:picMk id="20" creationId="{7FB8906B-97BF-4D18-BCF7-68B11A9FD441}"/>
          </ac:picMkLst>
        </pc:picChg>
        <pc:picChg chg="del">
          <ac:chgData name="Helen" userId="ad3a4230-80d7-443d-8a9e-007713cf765f" providerId="ADAL" clId="{74F43B39-634D-46E3-9FE6-53EC5FE94ED7}" dt="2020-02-24T11:51:39.027" v="222" actId="478"/>
          <ac:picMkLst>
            <pc:docMk/>
            <pc:sldMk cId="106295521" sldId="437"/>
            <ac:picMk id="33" creationId="{5261CED2-2BC4-40DF-A4C1-AA324D5E4AA8}"/>
          </ac:picMkLst>
        </pc:picChg>
      </pc:sldChg>
      <pc:sldChg chg="addSp delSp modSp">
        <pc:chgData name="Helen" userId="ad3a4230-80d7-443d-8a9e-007713cf765f" providerId="ADAL" clId="{74F43B39-634D-46E3-9FE6-53EC5FE94ED7}" dt="2020-02-24T11:51:48.070" v="226"/>
        <pc:sldMkLst>
          <pc:docMk/>
          <pc:sldMk cId="3701412253" sldId="438"/>
        </pc:sldMkLst>
        <pc:spChg chg="add">
          <ac:chgData name="Helen" userId="ad3a4230-80d7-443d-8a9e-007713cf765f" providerId="ADAL" clId="{74F43B39-634D-46E3-9FE6-53EC5FE94ED7}" dt="2020-02-24T11:51:48.070" v="226"/>
          <ac:spMkLst>
            <pc:docMk/>
            <pc:sldMk cId="3701412253" sldId="438"/>
            <ac:spMk id="13" creationId="{DEFFDC82-8D10-4032-AA9B-46E1319C372C}"/>
          </ac:spMkLst>
        </pc:spChg>
        <pc:spChg chg="add">
          <ac:chgData name="Helen" userId="ad3a4230-80d7-443d-8a9e-007713cf765f" providerId="ADAL" clId="{74F43B39-634D-46E3-9FE6-53EC5FE94ED7}" dt="2020-02-24T11:51:48.070" v="226"/>
          <ac:spMkLst>
            <pc:docMk/>
            <pc:sldMk cId="3701412253" sldId="438"/>
            <ac:spMk id="16" creationId="{67B56382-4096-4645-9CBE-27F876DF7EF9}"/>
          </ac:spMkLst>
        </pc:spChg>
        <pc:spChg chg="add">
          <ac:chgData name="Helen" userId="ad3a4230-80d7-443d-8a9e-007713cf765f" providerId="ADAL" clId="{74F43B39-634D-46E3-9FE6-53EC5FE94ED7}" dt="2020-02-24T11:51:48.070" v="226"/>
          <ac:spMkLst>
            <pc:docMk/>
            <pc:sldMk cId="3701412253" sldId="438"/>
            <ac:spMk id="17" creationId="{72604C2D-BD98-4E39-9EF7-4731C0811DB1}"/>
          </ac:spMkLst>
        </pc:spChg>
        <pc:spChg chg="add">
          <ac:chgData name="Helen" userId="ad3a4230-80d7-443d-8a9e-007713cf765f" providerId="ADAL" clId="{74F43B39-634D-46E3-9FE6-53EC5FE94ED7}" dt="2020-02-24T11:51:48.070" v="226"/>
          <ac:spMkLst>
            <pc:docMk/>
            <pc:sldMk cId="3701412253" sldId="438"/>
            <ac:spMk id="20" creationId="{0A871702-51EF-48E6-B54C-BE417599E332}"/>
          </ac:spMkLst>
        </pc:spChg>
        <pc:spChg chg="del">
          <ac:chgData name="Helen" userId="ad3a4230-80d7-443d-8a9e-007713cf765f" providerId="ADAL" clId="{74F43B39-634D-46E3-9FE6-53EC5FE94ED7}" dt="2020-02-24T11:51:47.360" v="225" actId="478"/>
          <ac:spMkLst>
            <pc:docMk/>
            <pc:sldMk cId="3701412253" sldId="438"/>
            <ac:spMk id="35" creationId="{79E7ECC5-8706-4099-8D73-987B48998AA9}"/>
          </ac:spMkLst>
        </pc:spChg>
        <pc:spChg chg="del">
          <ac:chgData name="Helen" userId="ad3a4230-80d7-443d-8a9e-007713cf765f" providerId="ADAL" clId="{74F43B39-634D-46E3-9FE6-53EC5FE94ED7}" dt="2020-02-24T11:51:47.360" v="225" actId="478"/>
          <ac:spMkLst>
            <pc:docMk/>
            <pc:sldMk cId="3701412253" sldId="438"/>
            <ac:spMk id="36" creationId="{9C2CC26C-B35E-4CAB-A77D-6CCA2F10F966}"/>
          </ac:spMkLst>
        </pc:spChg>
        <pc:spChg chg="del">
          <ac:chgData name="Helen" userId="ad3a4230-80d7-443d-8a9e-007713cf765f" providerId="ADAL" clId="{74F43B39-634D-46E3-9FE6-53EC5FE94ED7}" dt="2020-02-24T11:51:47.360" v="225" actId="478"/>
          <ac:spMkLst>
            <pc:docMk/>
            <pc:sldMk cId="3701412253" sldId="438"/>
            <ac:spMk id="39" creationId="{D75B0138-DB7F-490C-A97F-AB061060AA1C}"/>
          </ac:spMkLst>
        </pc:spChg>
        <pc:spChg chg="del mod">
          <ac:chgData name="Helen" userId="ad3a4230-80d7-443d-8a9e-007713cf765f" providerId="ADAL" clId="{74F43B39-634D-46E3-9FE6-53EC5FE94ED7}" dt="2020-02-24T11:51:47.360" v="225" actId="478"/>
          <ac:spMkLst>
            <pc:docMk/>
            <pc:sldMk cId="3701412253" sldId="438"/>
            <ac:spMk id="40" creationId="{6CE511DB-0560-4975-8E72-E9B88A6182EB}"/>
          </ac:spMkLst>
        </pc:spChg>
        <pc:picChg chg="del">
          <ac:chgData name="Helen" userId="ad3a4230-80d7-443d-8a9e-007713cf765f" providerId="ADAL" clId="{74F43B39-634D-46E3-9FE6-53EC5FE94ED7}" dt="2020-02-24T11:51:47.360" v="225" actId="478"/>
          <ac:picMkLst>
            <pc:docMk/>
            <pc:sldMk cId="3701412253" sldId="438"/>
            <ac:picMk id="14" creationId="{0EDFC93A-1F8D-4D98-A27C-0CAA5C5DD34F}"/>
          </ac:picMkLst>
        </pc:picChg>
        <pc:picChg chg="add">
          <ac:chgData name="Helen" userId="ad3a4230-80d7-443d-8a9e-007713cf765f" providerId="ADAL" clId="{74F43B39-634D-46E3-9FE6-53EC5FE94ED7}" dt="2020-02-24T11:51:48.070" v="226"/>
          <ac:picMkLst>
            <pc:docMk/>
            <pc:sldMk cId="3701412253" sldId="438"/>
            <ac:picMk id="15" creationId="{3E5648A4-7CC2-4C5F-BFAE-C742A38A8FD9}"/>
          </ac:picMkLst>
        </pc:picChg>
        <pc:picChg chg="add">
          <ac:chgData name="Helen" userId="ad3a4230-80d7-443d-8a9e-007713cf765f" providerId="ADAL" clId="{74F43B39-634D-46E3-9FE6-53EC5FE94ED7}" dt="2020-02-24T11:51:48.070" v="226"/>
          <ac:picMkLst>
            <pc:docMk/>
            <pc:sldMk cId="3701412253" sldId="438"/>
            <ac:picMk id="18" creationId="{9748E549-41FF-4520-9DA8-856702B28B0F}"/>
          </ac:picMkLst>
        </pc:picChg>
        <pc:picChg chg="del">
          <ac:chgData name="Helen" userId="ad3a4230-80d7-443d-8a9e-007713cf765f" providerId="ADAL" clId="{74F43B39-634D-46E3-9FE6-53EC5FE94ED7}" dt="2020-02-24T11:51:47.360" v="225" actId="478"/>
          <ac:picMkLst>
            <pc:docMk/>
            <pc:sldMk cId="3701412253" sldId="438"/>
            <ac:picMk id="38" creationId="{2707125D-2258-430E-8CAF-263356DC1FE3}"/>
          </ac:picMkLst>
        </pc:picChg>
      </pc:sldChg>
    </pc:docChg>
  </pc:docChgLst>
  <pc:docChgLst>
    <pc:chgData name="Helen Woodhead" userId="a20b558725e10394" providerId="LiveId" clId="{6874ED85-6D33-4A5E-88EE-EA8F918FDC1F}"/>
    <pc:docChg chg="custSel addSld delSld modSld">
      <pc:chgData name="Helen Woodhead" userId="a20b558725e10394" providerId="LiveId" clId="{6874ED85-6D33-4A5E-88EE-EA8F918FDC1F}" dt="2020-02-24T12:12:55.522" v="133" actId="47"/>
      <pc:docMkLst>
        <pc:docMk/>
      </pc:docMkLst>
      <pc:sldChg chg="delSp modSp del">
        <pc:chgData name="Helen Woodhead" userId="a20b558725e10394" providerId="LiveId" clId="{6874ED85-6D33-4A5E-88EE-EA8F918FDC1F}" dt="2020-02-24T12:09:51.475" v="37" actId="47"/>
        <pc:sldMkLst>
          <pc:docMk/>
          <pc:sldMk cId="2713515085" sldId="388"/>
        </pc:sldMkLst>
        <pc:spChg chg="del mod">
          <ac:chgData name="Helen Woodhead" userId="a20b558725e10394" providerId="LiveId" clId="{6874ED85-6D33-4A5E-88EE-EA8F918FDC1F}" dt="2020-02-24T12:09:48.818" v="35" actId="21"/>
          <ac:spMkLst>
            <pc:docMk/>
            <pc:sldMk cId="2713515085" sldId="388"/>
            <ac:spMk id="19" creationId="{5252A847-DE45-4FA3-A1F8-EEBEB845FF8E}"/>
          </ac:spMkLst>
        </pc:spChg>
        <pc:grpChg chg="del">
          <ac:chgData name="Helen Woodhead" userId="a20b558725e10394" providerId="LiveId" clId="{6874ED85-6D33-4A5E-88EE-EA8F918FDC1F}" dt="2020-02-24T12:09:48.818" v="35" actId="21"/>
          <ac:grpSpMkLst>
            <pc:docMk/>
            <pc:sldMk cId="2713515085" sldId="388"/>
            <ac:grpSpMk id="2" creationId="{94B1984F-FC29-446D-AF30-749658B0F6E0}"/>
          </ac:grpSpMkLst>
        </pc:grpChg>
        <pc:picChg chg="del">
          <ac:chgData name="Helen Woodhead" userId="a20b558725e10394" providerId="LiveId" clId="{6874ED85-6D33-4A5E-88EE-EA8F918FDC1F}" dt="2020-02-24T12:09:42.483" v="32" actId="478"/>
          <ac:picMkLst>
            <pc:docMk/>
            <pc:sldMk cId="2713515085" sldId="388"/>
            <ac:picMk id="26" creationId="{DB07B8AE-3D70-4C71-8984-F34FF31E2E0F}"/>
          </ac:picMkLst>
        </pc:picChg>
        <pc:picChg chg="del">
          <ac:chgData name="Helen Woodhead" userId="a20b558725e10394" providerId="LiveId" clId="{6874ED85-6D33-4A5E-88EE-EA8F918FDC1F}" dt="2020-02-24T12:09:42.483" v="32" actId="478"/>
          <ac:picMkLst>
            <pc:docMk/>
            <pc:sldMk cId="2713515085" sldId="388"/>
            <ac:picMk id="27" creationId="{277A2B98-9C1C-42DA-B824-D5EAADF377CE}"/>
          </ac:picMkLst>
        </pc:picChg>
      </pc:sldChg>
      <pc:sldChg chg="delSp modSp del">
        <pc:chgData name="Helen Woodhead" userId="a20b558725e10394" providerId="LiveId" clId="{6874ED85-6D33-4A5E-88EE-EA8F918FDC1F}" dt="2020-02-24T12:11:16.179" v="81" actId="47"/>
        <pc:sldMkLst>
          <pc:docMk/>
          <pc:sldMk cId="3890604561" sldId="418"/>
        </pc:sldMkLst>
        <pc:spChg chg="del">
          <ac:chgData name="Helen Woodhead" userId="a20b558725e10394" providerId="LiveId" clId="{6874ED85-6D33-4A5E-88EE-EA8F918FDC1F}" dt="2020-02-24T12:11:12.951" v="79" actId="21"/>
          <ac:spMkLst>
            <pc:docMk/>
            <pc:sldMk cId="3890604561" sldId="418"/>
            <ac:spMk id="12" creationId="{29ED4DC7-3BFE-4D17-8A2F-7E2FDE0417DE}"/>
          </ac:spMkLst>
        </pc:spChg>
        <pc:spChg chg="del">
          <ac:chgData name="Helen Woodhead" userId="a20b558725e10394" providerId="LiveId" clId="{6874ED85-6D33-4A5E-88EE-EA8F918FDC1F}" dt="2020-02-24T12:11:12.951" v="79" actId="21"/>
          <ac:spMkLst>
            <pc:docMk/>
            <pc:sldMk cId="3890604561" sldId="418"/>
            <ac:spMk id="13" creationId="{2F6A7487-8116-4C3D-96FD-991AF315C78E}"/>
          </ac:spMkLst>
        </pc:spChg>
        <pc:spChg chg="del">
          <ac:chgData name="Helen Woodhead" userId="a20b558725e10394" providerId="LiveId" clId="{6874ED85-6D33-4A5E-88EE-EA8F918FDC1F}" dt="2020-02-24T12:11:12.951" v="79" actId="21"/>
          <ac:spMkLst>
            <pc:docMk/>
            <pc:sldMk cId="3890604561" sldId="418"/>
            <ac:spMk id="14" creationId="{1611A78D-A055-48A6-A94A-88329A2AFFD1}"/>
          </ac:spMkLst>
        </pc:spChg>
        <pc:spChg chg="del">
          <ac:chgData name="Helen Woodhead" userId="a20b558725e10394" providerId="LiveId" clId="{6874ED85-6D33-4A5E-88EE-EA8F918FDC1F}" dt="2020-02-24T12:11:12.951" v="79" actId="21"/>
          <ac:spMkLst>
            <pc:docMk/>
            <pc:sldMk cId="3890604561" sldId="418"/>
            <ac:spMk id="15" creationId="{778112DF-16AC-47CA-B54D-4E853E59C50E}"/>
          </ac:spMkLst>
        </pc:spChg>
        <pc:spChg chg="del mod">
          <ac:chgData name="Helen Woodhead" userId="a20b558725e10394" providerId="LiveId" clId="{6874ED85-6D33-4A5E-88EE-EA8F918FDC1F}" dt="2020-02-24T12:11:12.951" v="79" actId="21"/>
          <ac:spMkLst>
            <pc:docMk/>
            <pc:sldMk cId="3890604561" sldId="418"/>
            <ac:spMk id="19" creationId="{5252A847-DE45-4FA3-A1F8-EEBEB845FF8E}"/>
          </ac:spMkLst>
        </pc:spChg>
        <pc:picChg chg="del">
          <ac:chgData name="Helen Woodhead" userId="a20b558725e10394" providerId="LiveId" clId="{6874ED85-6D33-4A5E-88EE-EA8F918FDC1F}" dt="2020-02-24T12:11:07.117" v="76" actId="478"/>
          <ac:picMkLst>
            <pc:docMk/>
            <pc:sldMk cId="3890604561" sldId="418"/>
            <ac:picMk id="22" creationId="{9BA1E037-CAAC-46AA-9E1F-16AF5CC099A2}"/>
          </ac:picMkLst>
        </pc:picChg>
        <pc:picChg chg="del">
          <ac:chgData name="Helen Woodhead" userId="a20b558725e10394" providerId="LiveId" clId="{6874ED85-6D33-4A5E-88EE-EA8F918FDC1F}" dt="2020-02-24T12:11:07.117" v="76" actId="478"/>
          <ac:picMkLst>
            <pc:docMk/>
            <pc:sldMk cId="3890604561" sldId="418"/>
            <ac:picMk id="23" creationId="{132E3B6D-A1E5-4F6B-9CE1-DDA00BC8467A}"/>
          </ac:picMkLst>
        </pc:picChg>
      </pc:sldChg>
      <pc:sldChg chg="del">
        <pc:chgData name="Helen Woodhead" userId="a20b558725e10394" providerId="LiveId" clId="{6874ED85-6D33-4A5E-88EE-EA8F918FDC1F}" dt="2020-02-24T12:10:20.704" v="44" actId="47"/>
        <pc:sldMkLst>
          <pc:docMk/>
          <pc:sldMk cId="2527869629" sldId="431"/>
        </pc:sldMkLst>
      </pc:sldChg>
      <pc:sldChg chg="modSp del">
        <pc:chgData name="Helen Woodhead" userId="a20b558725e10394" providerId="LiveId" clId="{6874ED85-6D33-4A5E-88EE-EA8F918FDC1F}" dt="2020-02-24T12:11:42.810" v="88" actId="47"/>
        <pc:sldMkLst>
          <pc:docMk/>
          <pc:sldMk cId="2395837364" sldId="435"/>
        </pc:sldMkLst>
        <pc:spChg chg="mod">
          <ac:chgData name="Helen Woodhead" userId="a20b558725e10394" providerId="LiveId" clId="{6874ED85-6D33-4A5E-88EE-EA8F918FDC1F}" dt="2020-02-24T12:11:33.489" v="85" actId="21"/>
          <ac:spMkLst>
            <pc:docMk/>
            <pc:sldMk cId="2395837364" sldId="435"/>
            <ac:spMk id="19" creationId="{5252A847-DE45-4FA3-A1F8-EEBEB845FF8E}"/>
          </ac:spMkLst>
        </pc:spChg>
      </pc:sldChg>
      <pc:sldChg chg="delSp modSp del">
        <pc:chgData name="Helen Woodhead" userId="a20b558725e10394" providerId="LiveId" clId="{6874ED85-6D33-4A5E-88EE-EA8F918FDC1F}" dt="2020-02-24T12:12:33.378" v="125" actId="47"/>
        <pc:sldMkLst>
          <pc:docMk/>
          <pc:sldMk cId="991784392" sldId="436"/>
        </pc:sldMkLst>
        <pc:spChg chg="del">
          <ac:chgData name="Helen Woodhead" userId="a20b558725e10394" providerId="LiveId" clId="{6874ED85-6D33-4A5E-88EE-EA8F918FDC1F}" dt="2020-02-24T12:12:29.625" v="123" actId="21"/>
          <ac:spMkLst>
            <pc:docMk/>
            <pc:sldMk cId="991784392" sldId="436"/>
            <ac:spMk id="13" creationId="{0202E0CF-7AA1-4B3A-BCE0-EE03E120EEBE}"/>
          </ac:spMkLst>
        </pc:spChg>
        <pc:spChg chg="del">
          <ac:chgData name="Helen Woodhead" userId="a20b558725e10394" providerId="LiveId" clId="{6874ED85-6D33-4A5E-88EE-EA8F918FDC1F}" dt="2020-02-24T12:12:29.625" v="123" actId="21"/>
          <ac:spMkLst>
            <pc:docMk/>
            <pc:sldMk cId="991784392" sldId="436"/>
            <ac:spMk id="16" creationId="{9077D528-4A7B-4042-93F6-98B50FAED83E}"/>
          </ac:spMkLst>
        </pc:spChg>
        <pc:spChg chg="del mod">
          <ac:chgData name="Helen Woodhead" userId="a20b558725e10394" providerId="LiveId" clId="{6874ED85-6D33-4A5E-88EE-EA8F918FDC1F}" dt="2020-02-24T12:12:29.625" v="123" actId="21"/>
          <ac:spMkLst>
            <pc:docMk/>
            <pc:sldMk cId="991784392" sldId="436"/>
            <ac:spMk id="19" creationId="{5252A847-DE45-4FA3-A1F8-EEBEB845FF8E}"/>
          </ac:spMkLst>
        </pc:spChg>
        <pc:spChg chg="del">
          <ac:chgData name="Helen Woodhead" userId="a20b558725e10394" providerId="LiveId" clId="{6874ED85-6D33-4A5E-88EE-EA8F918FDC1F}" dt="2020-02-24T12:12:29.625" v="123" actId="21"/>
          <ac:spMkLst>
            <pc:docMk/>
            <pc:sldMk cId="991784392" sldId="436"/>
            <ac:spMk id="20" creationId="{3ECAAAAB-9187-4DAB-BB7F-3A1694B3EABB}"/>
          </ac:spMkLst>
        </pc:spChg>
        <pc:spChg chg="del">
          <ac:chgData name="Helen Woodhead" userId="a20b558725e10394" providerId="LiveId" clId="{6874ED85-6D33-4A5E-88EE-EA8F918FDC1F}" dt="2020-02-24T12:12:29.625" v="123" actId="21"/>
          <ac:spMkLst>
            <pc:docMk/>
            <pc:sldMk cId="991784392" sldId="436"/>
            <ac:spMk id="25" creationId="{CED9D8B0-1D7D-45F6-B6E6-7D558960DEA4}"/>
          </ac:spMkLst>
        </pc:spChg>
      </pc:sldChg>
      <pc:sldChg chg="modSp del">
        <pc:chgData name="Helen Woodhead" userId="a20b558725e10394" providerId="LiveId" clId="{6874ED85-6D33-4A5E-88EE-EA8F918FDC1F}" dt="2020-02-24T12:12:44.452" v="129" actId="47"/>
        <pc:sldMkLst>
          <pc:docMk/>
          <pc:sldMk cId="106295521" sldId="437"/>
        </pc:sldMkLst>
        <pc:spChg chg="mod">
          <ac:chgData name="Helen Woodhead" userId="a20b558725e10394" providerId="LiveId" clId="{6874ED85-6D33-4A5E-88EE-EA8F918FDC1F}" dt="2020-02-24T12:12:40.526" v="127" actId="21"/>
          <ac:spMkLst>
            <pc:docMk/>
            <pc:sldMk cId="106295521" sldId="437"/>
            <ac:spMk id="19" creationId="{5252A847-DE45-4FA3-A1F8-EEBEB845FF8E}"/>
          </ac:spMkLst>
        </pc:spChg>
      </pc:sldChg>
      <pc:sldChg chg="modSp del">
        <pc:chgData name="Helen Woodhead" userId="a20b558725e10394" providerId="LiveId" clId="{6874ED85-6D33-4A5E-88EE-EA8F918FDC1F}" dt="2020-02-24T12:12:55.522" v="133" actId="47"/>
        <pc:sldMkLst>
          <pc:docMk/>
          <pc:sldMk cId="3701412253" sldId="438"/>
        </pc:sldMkLst>
        <pc:spChg chg="mod">
          <ac:chgData name="Helen Woodhead" userId="a20b558725e10394" providerId="LiveId" clId="{6874ED85-6D33-4A5E-88EE-EA8F918FDC1F}" dt="2020-02-24T12:12:50.515" v="131" actId="21"/>
          <ac:spMkLst>
            <pc:docMk/>
            <pc:sldMk cId="3701412253" sldId="438"/>
            <ac:spMk id="19" creationId="{5252A847-DE45-4FA3-A1F8-EEBEB845FF8E}"/>
          </ac:spMkLst>
        </pc:spChg>
      </pc:sldChg>
      <pc:sldChg chg="addSp delSp modSp add">
        <pc:chgData name="Helen Woodhead" userId="a20b558725e10394" providerId="LiveId" clId="{6874ED85-6D33-4A5E-88EE-EA8F918FDC1F}" dt="2020-02-24T12:10:16.874" v="43" actId="122"/>
        <pc:sldMkLst>
          <pc:docMk/>
          <pc:sldMk cId="1235839899" sldId="439"/>
        </pc:sldMkLst>
        <pc:spChg chg="add mod">
          <ac:chgData name="Helen Woodhead" userId="a20b558725e10394" providerId="LiveId" clId="{6874ED85-6D33-4A5E-88EE-EA8F918FDC1F}" dt="2020-02-24T12:10:16.874" v="43" actId="122"/>
          <ac:spMkLst>
            <pc:docMk/>
            <pc:sldMk cId="1235839899" sldId="439"/>
            <ac:spMk id="16" creationId="{CD2AA052-C89F-420B-B2BB-FFA0A9779012}"/>
          </ac:spMkLst>
        </pc:spChg>
        <pc:spChg chg="del mod">
          <ac:chgData name="Helen Woodhead" userId="a20b558725e10394" providerId="LiveId" clId="{6874ED85-6D33-4A5E-88EE-EA8F918FDC1F}" dt="2020-02-24T12:09:37.935" v="30" actId="478"/>
          <ac:spMkLst>
            <pc:docMk/>
            <pc:sldMk cId="1235839899" sldId="439"/>
            <ac:spMk id="19" creationId="{5252A847-DE45-4FA3-A1F8-EEBEB845FF8E}"/>
          </ac:spMkLst>
        </pc:spChg>
        <pc:spChg chg="del">
          <ac:chgData name="Helen Woodhead" userId="a20b558725e10394" providerId="LiveId" clId="{6874ED85-6D33-4A5E-88EE-EA8F918FDC1F}" dt="2020-02-24T12:09:24.039" v="3" actId="478"/>
          <ac:spMkLst>
            <pc:docMk/>
            <pc:sldMk cId="1235839899" sldId="439"/>
            <ac:spMk id="23" creationId="{56E648D0-1296-42B8-A5A4-F7492281DBE0}"/>
          </ac:spMkLst>
        </pc:spChg>
        <pc:spChg chg="del">
          <ac:chgData name="Helen Woodhead" userId="a20b558725e10394" providerId="LiveId" clId="{6874ED85-6D33-4A5E-88EE-EA8F918FDC1F}" dt="2020-02-24T12:09:24.039" v="3" actId="478"/>
          <ac:spMkLst>
            <pc:docMk/>
            <pc:sldMk cId="1235839899" sldId="439"/>
            <ac:spMk id="24" creationId="{F598DCAD-74A3-4A07-9C76-22BD1425D6C0}"/>
          </ac:spMkLst>
        </pc:spChg>
        <pc:spChg chg="del">
          <ac:chgData name="Helen Woodhead" userId="a20b558725e10394" providerId="LiveId" clId="{6874ED85-6D33-4A5E-88EE-EA8F918FDC1F}" dt="2020-02-24T12:09:24.039" v="3" actId="478"/>
          <ac:spMkLst>
            <pc:docMk/>
            <pc:sldMk cId="1235839899" sldId="439"/>
            <ac:spMk id="25" creationId="{FF46E903-2833-4132-B48E-2379A70CF856}"/>
          </ac:spMkLst>
        </pc:spChg>
        <pc:spChg chg="del">
          <ac:chgData name="Helen Woodhead" userId="a20b558725e10394" providerId="LiveId" clId="{6874ED85-6D33-4A5E-88EE-EA8F918FDC1F}" dt="2020-02-24T12:09:24.039" v="3" actId="478"/>
          <ac:spMkLst>
            <pc:docMk/>
            <pc:sldMk cId="1235839899" sldId="439"/>
            <ac:spMk id="28" creationId="{A3ACAC39-C60E-4433-B61C-36EEF4BF02A6}"/>
          </ac:spMkLst>
        </pc:spChg>
        <pc:grpChg chg="del">
          <ac:chgData name="Helen Woodhead" userId="a20b558725e10394" providerId="LiveId" clId="{6874ED85-6D33-4A5E-88EE-EA8F918FDC1F}" dt="2020-02-24T12:09:37.935" v="30" actId="478"/>
          <ac:grpSpMkLst>
            <pc:docMk/>
            <pc:sldMk cId="1235839899" sldId="439"/>
            <ac:grpSpMk id="2" creationId="{94B1984F-FC29-446D-AF30-749658B0F6E0}"/>
          </ac:grpSpMkLst>
        </pc:grpChg>
        <pc:grpChg chg="add">
          <ac:chgData name="Helen Woodhead" userId="a20b558725e10394" providerId="LiveId" clId="{6874ED85-6D33-4A5E-88EE-EA8F918FDC1F}" dt="2020-02-24T12:09:50.491" v="36"/>
          <ac:grpSpMkLst>
            <pc:docMk/>
            <pc:sldMk cId="1235839899" sldId="439"/>
            <ac:grpSpMk id="17" creationId="{18B51EF5-C362-4E04-835F-8791293C542E}"/>
          </ac:grpSpMkLst>
        </pc:grpChg>
        <pc:picChg chg="add del mod">
          <ac:chgData name="Helen Woodhead" userId="a20b558725e10394" providerId="LiveId" clId="{6874ED85-6D33-4A5E-88EE-EA8F918FDC1F}" dt="2020-02-24T12:09:36.060" v="29" actId="21"/>
          <ac:picMkLst>
            <pc:docMk/>
            <pc:sldMk cId="1235839899" sldId="439"/>
            <ac:picMk id="3" creationId="{819B5B47-B371-423A-9712-2AD6AB0996CA}"/>
          </ac:picMkLst>
        </pc:picChg>
        <pc:picChg chg="add">
          <ac:chgData name="Helen Woodhead" userId="a20b558725e10394" providerId="LiveId" clId="{6874ED85-6D33-4A5E-88EE-EA8F918FDC1F}" dt="2020-02-24T12:09:38.351" v="31"/>
          <ac:picMkLst>
            <pc:docMk/>
            <pc:sldMk cId="1235839899" sldId="439"/>
            <ac:picMk id="15" creationId="{20CEC0CD-FE26-4B91-8469-DB55B032FE70}"/>
          </ac:picMkLst>
        </pc:picChg>
      </pc:sldChg>
      <pc:sldChg chg="modSp add">
        <pc:chgData name="Helen Woodhead" userId="a20b558725e10394" providerId="LiveId" clId="{6874ED85-6D33-4A5E-88EE-EA8F918FDC1F}" dt="2020-02-24T12:10:11.029" v="42" actId="122"/>
        <pc:sldMkLst>
          <pc:docMk/>
          <pc:sldMk cId="892620348" sldId="440"/>
        </pc:sldMkLst>
        <pc:spChg chg="mod">
          <ac:chgData name="Helen Woodhead" userId="a20b558725e10394" providerId="LiveId" clId="{6874ED85-6D33-4A5E-88EE-EA8F918FDC1F}" dt="2020-02-24T12:10:11.029" v="42" actId="122"/>
          <ac:spMkLst>
            <pc:docMk/>
            <pc:sldMk cId="892620348" sldId="440"/>
            <ac:spMk id="16" creationId="{CD2AA052-C89F-420B-B2BB-FFA0A9779012}"/>
          </ac:spMkLst>
        </pc:spChg>
      </pc:sldChg>
      <pc:sldChg chg="addSp delSp modSp add">
        <pc:chgData name="Helen Woodhead" userId="a20b558725e10394" providerId="LiveId" clId="{6874ED85-6D33-4A5E-88EE-EA8F918FDC1F}" dt="2020-02-24T12:11:29.175" v="84" actId="122"/>
        <pc:sldMkLst>
          <pc:docMk/>
          <pc:sldMk cId="3306688023" sldId="441"/>
        </pc:sldMkLst>
        <pc:spChg chg="del">
          <ac:chgData name="Helen Woodhead" userId="a20b558725e10394" providerId="LiveId" clId="{6874ED85-6D33-4A5E-88EE-EA8F918FDC1F}" dt="2020-02-24T12:10:43.689" v="46" actId="478"/>
          <ac:spMkLst>
            <pc:docMk/>
            <pc:sldMk cId="3306688023" sldId="441"/>
            <ac:spMk id="12" creationId="{29ED4DC7-3BFE-4D17-8A2F-7E2FDE0417DE}"/>
          </ac:spMkLst>
        </pc:spChg>
        <pc:spChg chg="del">
          <ac:chgData name="Helen Woodhead" userId="a20b558725e10394" providerId="LiveId" clId="{6874ED85-6D33-4A5E-88EE-EA8F918FDC1F}" dt="2020-02-24T12:10:43.689" v="46" actId="478"/>
          <ac:spMkLst>
            <pc:docMk/>
            <pc:sldMk cId="3306688023" sldId="441"/>
            <ac:spMk id="13" creationId="{2F6A7487-8116-4C3D-96FD-991AF315C78E}"/>
          </ac:spMkLst>
        </pc:spChg>
        <pc:spChg chg="del">
          <ac:chgData name="Helen Woodhead" userId="a20b558725e10394" providerId="LiveId" clId="{6874ED85-6D33-4A5E-88EE-EA8F918FDC1F}" dt="2020-02-24T12:10:43.689" v="46" actId="478"/>
          <ac:spMkLst>
            <pc:docMk/>
            <pc:sldMk cId="3306688023" sldId="441"/>
            <ac:spMk id="14" creationId="{1611A78D-A055-48A6-A94A-88329A2AFFD1}"/>
          </ac:spMkLst>
        </pc:spChg>
        <pc:spChg chg="del">
          <ac:chgData name="Helen Woodhead" userId="a20b558725e10394" providerId="LiveId" clId="{6874ED85-6D33-4A5E-88EE-EA8F918FDC1F}" dt="2020-02-24T12:10:43.689" v="46" actId="478"/>
          <ac:spMkLst>
            <pc:docMk/>
            <pc:sldMk cId="3306688023" sldId="441"/>
            <ac:spMk id="15" creationId="{778112DF-16AC-47CA-B54D-4E853E59C50E}"/>
          </ac:spMkLst>
        </pc:spChg>
        <pc:spChg chg="add mod">
          <ac:chgData name="Helen Woodhead" userId="a20b558725e10394" providerId="LiveId" clId="{6874ED85-6D33-4A5E-88EE-EA8F918FDC1F}" dt="2020-02-24T12:11:29.175" v="84" actId="122"/>
          <ac:spMkLst>
            <pc:docMk/>
            <pc:sldMk cId="3306688023" sldId="441"/>
            <ac:spMk id="17" creationId="{36811701-4D4C-4774-BB8C-5E70FB0D456C}"/>
          </ac:spMkLst>
        </pc:spChg>
        <pc:spChg chg="add">
          <ac:chgData name="Helen Woodhead" userId="a20b558725e10394" providerId="LiveId" clId="{6874ED85-6D33-4A5E-88EE-EA8F918FDC1F}" dt="2020-02-24T12:11:15.086" v="80"/>
          <ac:spMkLst>
            <pc:docMk/>
            <pc:sldMk cId="3306688023" sldId="441"/>
            <ac:spMk id="18" creationId="{7A736688-CEA3-4812-A2FE-D3B366F74155}"/>
          </ac:spMkLst>
        </pc:spChg>
        <pc:spChg chg="del mod">
          <ac:chgData name="Helen Woodhead" userId="a20b558725e10394" providerId="LiveId" clId="{6874ED85-6D33-4A5E-88EE-EA8F918FDC1F}" dt="2020-02-24T12:11:03.531" v="74" actId="478"/>
          <ac:spMkLst>
            <pc:docMk/>
            <pc:sldMk cId="3306688023" sldId="441"/>
            <ac:spMk id="19" creationId="{5252A847-DE45-4FA3-A1F8-EEBEB845FF8E}"/>
          </ac:spMkLst>
        </pc:spChg>
        <pc:spChg chg="add">
          <ac:chgData name="Helen Woodhead" userId="a20b558725e10394" providerId="LiveId" clId="{6874ED85-6D33-4A5E-88EE-EA8F918FDC1F}" dt="2020-02-24T12:11:15.086" v="80"/>
          <ac:spMkLst>
            <pc:docMk/>
            <pc:sldMk cId="3306688023" sldId="441"/>
            <ac:spMk id="20" creationId="{88E08C96-5D77-40D8-9D03-19C9CF2AD409}"/>
          </ac:spMkLst>
        </pc:spChg>
        <pc:spChg chg="add">
          <ac:chgData name="Helen Woodhead" userId="a20b558725e10394" providerId="LiveId" clId="{6874ED85-6D33-4A5E-88EE-EA8F918FDC1F}" dt="2020-02-24T12:11:15.086" v="80"/>
          <ac:spMkLst>
            <pc:docMk/>
            <pc:sldMk cId="3306688023" sldId="441"/>
            <ac:spMk id="21" creationId="{7C191B3B-0846-4D2E-86B1-F72B960BF7A3}"/>
          </ac:spMkLst>
        </pc:spChg>
        <pc:spChg chg="add">
          <ac:chgData name="Helen Woodhead" userId="a20b558725e10394" providerId="LiveId" clId="{6874ED85-6D33-4A5E-88EE-EA8F918FDC1F}" dt="2020-02-24T12:11:15.086" v="80"/>
          <ac:spMkLst>
            <pc:docMk/>
            <pc:sldMk cId="3306688023" sldId="441"/>
            <ac:spMk id="24" creationId="{8BEB9BCA-5FB0-4C4F-92A1-2F4891F79410}"/>
          </ac:spMkLst>
        </pc:spChg>
        <pc:picChg chg="add del mod">
          <ac:chgData name="Helen Woodhead" userId="a20b558725e10394" providerId="LiveId" clId="{6874ED85-6D33-4A5E-88EE-EA8F918FDC1F}" dt="2020-02-24T12:11:01.557" v="73" actId="21"/>
          <ac:picMkLst>
            <pc:docMk/>
            <pc:sldMk cId="3306688023" sldId="441"/>
            <ac:picMk id="2" creationId="{9BBEBD2A-8614-4CEB-9833-10AB46F63B58}"/>
          </ac:picMkLst>
        </pc:picChg>
        <pc:picChg chg="add">
          <ac:chgData name="Helen Woodhead" userId="a20b558725e10394" providerId="LiveId" clId="{6874ED85-6D33-4A5E-88EE-EA8F918FDC1F}" dt="2020-02-24T12:11:03.862" v="75"/>
          <ac:picMkLst>
            <pc:docMk/>
            <pc:sldMk cId="3306688023" sldId="441"/>
            <ac:picMk id="16" creationId="{EBF27BA4-1D83-4494-B724-BED47CC651F0}"/>
          </ac:picMkLst>
        </pc:picChg>
        <pc:picChg chg="del">
          <ac:chgData name="Helen Woodhead" userId="a20b558725e10394" providerId="LiveId" clId="{6874ED85-6D33-4A5E-88EE-EA8F918FDC1F}" dt="2020-02-24T12:11:03.531" v="74" actId="478"/>
          <ac:picMkLst>
            <pc:docMk/>
            <pc:sldMk cId="3306688023" sldId="441"/>
            <ac:picMk id="22" creationId="{9BA1E037-CAAC-46AA-9E1F-16AF5CC099A2}"/>
          </ac:picMkLst>
        </pc:picChg>
        <pc:picChg chg="del">
          <ac:chgData name="Helen Woodhead" userId="a20b558725e10394" providerId="LiveId" clId="{6874ED85-6D33-4A5E-88EE-EA8F918FDC1F}" dt="2020-02-24T12:11:03.531" v="74" actId="478"/>
          <ac:picMkLst>
            <pc:docMk/>
            <pc:sldMk cId="3306688023" sldId="441"/>
            <ac:picMk id="23" creationId="{132E3B6D-A1E5-4F6B-9CE1-DDA00BC8467A}"/>
          </ac:picMkLst>
        </pc:picChg>
      </pc:sldChg>
      <pc:sldChg chg="modSp add">
        <pc:chgData name="Helen Woodhead" userId="a20b558725e10394" providerId="LiveId" clId="{6874ED85-6D33-4A5E-88EE-EA8F918FDC1F}" dt="2020-02-24T12:11:40.240" v="87" actId="255"/>
        <pc:sldMkLst>
          <pc:docMk/>
          <pc:sldMk cId="2180830239" sldId="442"/>
        </pc:sldMkLst>
        <pc:spChg chg="mod">
          <ac:chgData name="Helen Woodhead" userId="a20b558725e10394" providerId="LiveId" clId="{6874ED85-6D33-4A5E-88EE-EA8F918FDC1F}" dt="2020-02-24T12:11:40.240" v="87" actId="255"/>
          <ac:spMkLst>
            <pc:docMk/>
            <pc:sldMk cId="2180830239" sldId="442"/>
            <ac:spMk id="17" creationId="{36811701-4D4C-4774-BB8C-5E70FB0D456C}"/>
          </ac:spMkLst>
        </pc:spChg>
      </pc:sldChg>
      <pc:sldChg chg="addSp delSp modSp add">
        <pc:chgData name="Helen Woodhead" userId="a20b558725e10394" providerId="LiveId" clId="{6874ED85-6D33-4A5E-88EE-EA8F918FDC1F}" dt="2020-02-24T12:12:31.818" v="124"/>
        <pc:sldMkLst>
          <pc:docMk/>
          <pc:sldMk cId="3953119330" sldId="443"/>
        </pc:sldMkLst>
        <pc:spChg chg="del">
          <ac:chgData name="Helen Woodhead" userId="a20b558725e10394" providerId="LiveId" clId="{6874ED85-6D33-4A5E-88EE-EA8F918FDC1F}" dt="2020-02-24T12:11:56.121" v="90" actId="478"/>
          <ac:spMkLst>
            <pc:docMk/>
            <pc:sldMk cId="3953119330" sldId="443"/>
            <ac:spMk id="13" creationId="{0202E0CF-7AA1-4B3A-BCE0-EE03E120EEBE}"/>
          </ac:spMkLst>
        </pc:spChg>
        <pc:spChg chg="add">
          <ac:chgData name="Helen Woodhead" userId="a20b558725e10394" providerId="LiveId" clId="{6874ED85-6D33-4A5E-88EE-EA8F918FDC1F}" dt="2020-02-24T12:12:31.818" v="124"/>
          <ac:spMkLst>
            <pc:docMk/>
            <pc:sldMk cId="3953119330" sldId="443"/>
            <ac:spMk id="15" creationId="{B8EAAA1B-666B-4665-A4E0-60E29112E780}"/>
          </ac:spMkLst>
        </pc:spChg>
        <pc:spChg chg="del">
          <ac:chgData name="Helen Woodhead" userId="a20b558725e10394" providerId="LiveId" clId="{6874ED85-6D33-4A5E-88EE-EA8F918FDC1F}" dt="2020-02-24T12:11:56.121" v="90" actId="478"/>
          <ac:spMkLst>
            <pc:docMk/>
            <pc:sldMk cId="3953119330" sldId="443"/>
            <ac:spMk id="16" creationId="{9077D528-4A7B-4042-93F6-98B50FAED83E}"/>
          </ac:spMkLst>
        </pc:spChg>
        <pc:spChg chg="add">
          <ac:chgData name="Helen Woodhead" userId="a20b558725e10394" providerId="LiveId" clId="{6874ED85-6D33-4A5E-88EE-EA8F918FDC1F}" dt="2020-02-24T12:12:31.818" v="124"/>
          <ac:spMkLst>
            <pc:docMk/>
            <pc:sldMk cId="3953119330" sldId="443"/>
            <ac:spMk id="18" creationId="{F17635EC-2F34-4C11-A44E-19EC77FDEE24}"/>
          </ac:spMkLst>
        </pc:spChg>
        <pc:spChg chg="del mod">
          <ac:chgData name="Helen Woodhead" userId="a20b558725e10394" providerId="LiveId" clId="{6874ED85-6D33-4A5E-88EE-EA8F918FDC1F}" dt="2020-02-24T12:12:13.860" v="119" actId="478"/>
          <ac:spMkLst>
            <pc:docMk/>
            <pc:sldMk cId="3953119330" sldId="443"/>
            <ac:spMk id="19" creationId="{5252A847-DE45-4FA3-A1F8-EEBEB845FF8E}"/>
          </ac:spMkLst>
        </pc:spChg>
        <pc:spChg chg="del">
          <ac:chgData name="Helen Woodhead" userId="a20b558725e10394" providerId="LiveId" clId="{6874ED85-6D33-4A5E-88EE-EA8F918FDC1F}" dt="2020-02-24T12:11:56.121" v="90" actId="478"/>
          <ac:spMkLst>
            <pc:docMk/>
            <pc:sldMk cId="3953119330" sldId="443"/>
            <ac:spMk id="20" creationId="{3ECAAAAB-9187-4DAB-BB7F-3A1694B3EABB}"/>
          </ac:spMkLst>
        </pc:spChg>
        <pc:spChg chg="add">
          <ac:chgData name="Helen Woodhead" userId="a20b558725e10394" providerId="LiveId" clId="{6874ED85-6D33-4A5E-88EE-EA8F918FDC1F}" dt="2020-02-24T12:12:31.818" v="124"/>
          <ac:spMkLst>
            <pc:docMk/>
            <pc:sldMk cId="3953119330" sldId="443"/>
            <ac:spMk id="21" creationId="{F9AD5577-3696-4E36-A33F-41E3D27A058C}"/>
          </ac:spMkLst>
        </pc:spChg>
        <pc:spChg chg="add">
          <ac:chgData name="Helen Woodhead" userId="a20b558725e10394" providerId="LiveId" clId="{6874ED85-6D33-4A5E-88EE-EA8F918FDC1F}" dt="2020-02-24T12:12:31.818" v="124"/>
          <ac:spMkLst>
            <pc:docMk/>
            <pc:sldMk cId="3953119330" sldId="443"/>
            <ac:spMk id="22" creationId="{5D7342C2-C8FA-4687-ABFD-5CE5B68260F1}"/>
          </ac:spMkLst>
        </pc:spChg>
        <pc:spChg chg="add">
          <ac:chgData name="Helen Woodhead" userId="a20b558725e10394" providerId="LiveId" clId="{6874ED85-6D33-4A5E-88EE-EA8F918FDC1F}" dt="2020-02-24T12:12:31.818" v="124"/>
          <ac:spMkLst>
            <pc:docMk/>
            <pc:sldMk cId="3953119330" sldId="443"/>
            <ac:spMk id="23" creationId="{C9C189B1-F76C-4F7B-8A7A-0707D7F288DF}"/>
          </ac:spMkLst>
        </pc:spChg>
        <pc:spChg chg="del">
          <ac:chgData name="Helen Woodhead" userId="a20b558725e10394" providerId="LiveId" clId="{6874ED85-6D33-4A5E-88EE-EA8F918FDC1F}" dt="2020-02-24T12:11:56.121" v="90" actId="478"/>
          <ac:spMkLst>
            <pc:docMk/>
            <pc:sldMk cId="3953119330" sldId="443"/>
            <ac:spMk id="25" creationId="{CED9D8B0-1D7D-45F6-B6E6-7D558960DEA4}"/>
          </ac:spMkLst>
        </pc:spChg>
        <pc:picChg chg="add del mod">
          <ac:chgData name="Helen Woodhead" userId="a20b558725e10394" providerId="LiveId" clId="{6874ED85-6D33-4A5E-88EE-EA8F918FDC1F}" dt="2020-02-24T12:12:10.864" v="118" actId="21"/>
          <ac:picMkLst>
            <pc:docMk/>
            <pc:sldMk cId="3953119330" sldId="443"/>
            <ac:picMk id="2" creationId="{4CD071CF-5202-4E3F-8F79-F670B3FC7327}"/>
          </ac:picMkLst>
        </pc:picChg>
        <pc:picChg chg="add">
          <ac:chgData name="Helen Woodhead" userId="a20b558725e10394" providerId="LiveId" clId="{6874ED85-6D33-4A5E-88EE-EA8F918FDC1F}" dt="2020-02-24T12:12:15.161" v="120"/>
          <ac:picMkLst>
            <pc:docMk/>
            <pc:sldMk cId="3953119330" sldId="443"/>
            <ac:picMk id="14" creationId="{96B645D1-5CAE-4F14-BDAA-CF8D852F77DC}"/>
          </ac:picMkLst>
        </pc:picChg>
        <pc:picChg chg="del">
          <ac:chgData name="Helen Woodhead" userId="a20b558725e10394" providerId="LiveId" clId="{6874ED85-6D33-4A5E-88EE-EA8F918FDC1F}" dt="2020-02-24T12:12:13.860" v="119" actId="478"/>
          <ac:picMkLst>
            <pc:docMk/>
            <pc:sldMk cId="3953119330" sldId="443"/>
            <ac:picMk id="17" creationId="{0E595F90-F596-4809-8484-A599BBC3D705}"/>
          </ac:picMkLst>
        </pc:picChg>
        <pc:picChg chg="del">
          <ac:chgData name="Helen Woodhead" userId="a20b558725e10394" providerId="LiveId" clId="{6874ED85-6D33-4A5E-88EE-EA8F918FDC1F}" dt="2020-02-24T12:12:13.860" v="119" actId="478"/>
          <ac:picMkLst>
            <pc:docMk/>
            <pc:sldMk cId="3953119330" sldId="443"/>
            <ac:picMk id="24" creationId="{BCB5F323-D738-47D1-B43D-0FCB611AEF3C}"/>
          </ac:picMkLst>
        </pc:picChg>
      </pc:sldChg>
      <pc:sldChg chg="modSp add">
        <pc:chgData name="Helen Woodhead" userId="a20b558725e10394" providerId="LiveId" clId="{6874ED85-6D33-4A5E-88EE-EA8F918FDC1F}" dt="2020-02-24T12:12:42.594" v="128"/>
        <pc:sldMkLst>
          <pc:docMk/>
          <pc:sldMk cId="535233570" sldId="444"/>
        </pc:sldMkLst>
        <pc:spChg chg="mod">
          <ac:chgData name="Helen Woodhead" userId="a20b558725e10394" providerId="LiveId" clId="{6874ED85-6D33-4A5E-88EE-EA8F918FDC1F}" dt="2020-02-24T12:12:42.594" v="128"/>
          <ac:spMkLst>
            <pc:docMk/>
            <pc:sldMk cId="535233570" sldId="444"/>
            <ac:spMk id="15" creationId="{B8EAAA1B-666B-4665-A4E0-60E29112E780}"/>
          </ac:spMkLst>
        </pc:spChg>
      </pc:sldChg>
      <pc:sldChg chg="modSp add">
        <pc:chgData name="Helen Woodhead" userId="a20b558725e10394" providerId="LiveId" clId="{6874ED85-6D33-4A5E-88EE-EA8F918FDC1F}" dt="2020-02-24T12:12:54.272" v="132"/>
        <pc:sldMkLst>
          <pc:docMk/>
          <pc:sldMk cId="1642873498" sldId="445"/>
        </pc:sldMkLst>
        <pc:spChg chg="mod">
          <ac:chgData name="Helen Woodhead" userId="a20b558725e10394" providerId="LiveId" clId="{6874ED85-6D33-4A5E-88EE-EA8F918FDC1F}" dt="2020-02-24T12:12:54.272" v="132"/>
          <ac:spMkLst>
            <pc:docMk/>
            <pc:sldMk cId="1642873498" sldId="445"/>
            <ac:spMk id="15" creationId="{B8EAAA1B-666B-4665-A4E0-60E29112E78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AF190A-C4EB-E245-AEAB-8F9108594A7C}" type="datetimeFigureOut">
              <a:rPr lang="en-US" smtClean="0"/>
              <a:t>2/24/2020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DD9494-BAEC-9949-90F5-46C7954BFBCE}" type="slidenum">
              <a:rPr lang="en-US" smtClean="0"/>
              <a:t>‹#›</a:t>
            </a:fld>
            <a:endParaRPr lang="en-US"/>
          </a:p>
        </p:txBody>
      </p:sp>
    </p:spTree>
    <p:extLst>
      <p:ext uri="{BB962C8B-B14F-4D97-AF65-F5344CB8AC3E}">
        <p14:creationId xmlns:p14="http://schemas.microsoft.com/office/powerpoint/2010/main" val="26560588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DD9494-BAEC-9949-90F5-46C7954BFBCE}" type="slidenum">
              <a:rPr lang="en-US" smtClean="0"/>
              <a:t>19</a:t>
            </a:fld>
            <a:endParaRPr lang="en-US"/>
          </a:p>
        </p:txBody>
      </p:sp>
    </p:spTree>
    <p:extLst>
      <p:ext uri="{BB962C8B-B14F-4D97-AF65-F5344CB8AC3E}">
        <p14:creationId xmlns:p14="http://schemas.microsoft.com/office/powerpoint/2010/main" val="3600842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DD9494-BAEC-9949-90F5-46C7954BFBCE}" type="slidenum">
              <a:rPr lang="en-US" smtClean="0"/>
              <a:t>20</a:t>
            </a:fld>
            <a:endParaRPr lang="en-US"/>
          </a:p>
        </p:txBody>
      </p:sp>
    </p:spTree>
    <p:extLst>
      <p:ext uri="{BB962C8B-B14F-4D97-AF65-F5344CB8AC3E}">
        <p14:creationId xmlns:p14="http://schemas.microsoft.com/office/powerpoint/2010/main" val="462717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EDD9494-BAEC-9949-90F5-46C7954BFBCE}" type="slidenum">
              <a:rPr lang="en-US" smtClean="0"/>
              <a:t>21</a:t>
            </a:fld>
            <a:endParaRPr lang="en-US"/>
          </a:p>
        </p:txBody>
      </p:sp>
    </p:spTree>
    <p:extLst>
      <p:ext uri="{BB962C8B-B14F-4D97-AF65-F5344CB8AC3E}">
        <p14:creationId xmlns:p14="http://schemas.microsoft.com/office/powerpoint/2010/main" val="331127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24/02/2020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24/02/2020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24/02/2020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24/02/2020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24/02/2020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classroomsecrets.co.uk/content-domain-filter/?fwp_contentdomain=3m9b"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classroomsecrets.co.uk/subtracting-lengths-year-3-length-and-perimeter-resource-pack/" TargetMode="External"/><Relationship Id="rId4" Type="http://schemas.openxmlformats.org/officeDocument/2006/relationships/hyperlink" Target="https://classroomsecrets.co.uk/category/maths/year-3/spring-block-4-length-and-perimeter/"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4A08465-727A-47E9-92AD-7D11E3FAC9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2020</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Length and Perimeter – Subtracting Lengths</a:t>
            </a:r>
            <a:endParaRPr lang="en-GB" sz="1600" b="1" dirty="0">
              <a:solidFill>
                <a:srgbClr val="E7E6E6">
                  <a:lumMod val="25000"/>
                </a:srgbClr>
              </a:solidFill>
              <a:latin typeface="Century Gothic" panose="020B0502020202020204" pitchFamily="34" charset="0"/>
            </a:endParaRPr>
          </a:p>
          <a:p>
            <a:pPr lvl="0" algn="ctr"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spcAft>
                <a:spcPts val="0"/>
              </a:spcAft>
            </a:pPr>
            <a:endParaRPr lang="en-GB" sz="1200" b="1" dirty="0">
              <a:solidFill>
                <a:prstClr val="black"/>
              </a:solidFill>
              <a:latin typeface="Century Gothic" panose="020B0502020202020204" pitchFamily="34" charset="0"/>
            </a:endParaRPr>
          </a:p>
          <a:p>
            <a:pPr lvl="0">
              <a:defRPr/>
            </a:pPr>
            <a:r>
              <a:rPr lang="en-GB" sz="1200" b="1" dirty="0">
                <a:solidFill>
                  <a:schemeClr val="tx1"/>
                </a:solidFill>
                <a:latin typeface="Century Gothic" panose="020B0502020202020204" pitchFamily="34" charset="0"/>
              </a:rPr>
              <a:t>Mathematics Year 3: (3M9b) </a:t>
            </a:r>
            <a:r>
              <a:rPr lang="en-GB" sz="1200" b="1" dirty="0">
                <a:latin typeface="Century Gothic" panose="020B0502020202020204" pitchFamily="34" charset="0"/>
                <a:hlinkClick r:id="rId3"/>
              </a:rPr>
              <a:t>Add and subtract lengths (m/ cm/ mm)</a:t>
            </a: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3 Length and Perimeter</a:t>
            </a:r>
            <a:r>
              <a:rPr lang="en-GB" sz="1600" b="1" dirty="0">
                <a:solidFill>
                  <a:prstClr val="black"/>
                </a:solidFill>
                <a:latin typeface="Century Gothic" panose="020B0502020202020204" pitchFamily="34" charset="0"/>
              </a:rPr>
              <a:t> resources. </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7B98CC53-178B-4BED-A49C-EA1540C85F82}"/>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D3401DCC-428D-47B6-ADC6-A9AE67B02B8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87112ECB-C5B6-4473-B6B2-8A12636501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3 – Spring Block 4 – Length and Perimeter</a:t>
            </a:r>
          </a:p>
          <a:p>
            <a:pPr algn="ctr"/>
            <a:endParaRPr lang="en-GB" sz="20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4800" b="1" dirty="0">
              <a:solidFill>
                <a:schemeClr val="bg2">
                  <a:lumMod val="25000"/>
                </a:scheme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6: Subtracting Lengths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8DAB5C16-B8D2-42A1-9AE3-2A6721E33A1A}"/>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2B05C55E-B3BB-45E2-A276-D2525DBF75E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76791426-2895-4A1C-9592-DC0EFEA0C9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part-whole models.</a:t>
            </a:r>
          </a:p>
        </p:txBody>
      </p:sp>
      <p:grpSp>
        <p:nvGrpSpPr>
          <p:cNvPr id="20" name="Group 19">
            <a:extLst>
              <a:ext uri="{FF2B5EF4-FFF2-40B4-BE49-F238E27FC236}">
                <a16:creationId xmlns:a16="http://schemas.microsoft.com/office/drawing/2014/main" id="{67AB8AFE-1DAC-EE42-A64C-23446688F2F1}"/>
              </a:ext>
            </a:extLst>
          </p:cNvPr>
          <p:cNvGrpSpPr/>
          <p:nvPr/>
        </p:nvGrpSpPr>
        <p:grpSpPr>
          <a:xfrm>
            <a:off x="352403" y="1835726"/>
            <a:ext cx="2645255" cy="3316609"/>
            <a:chOff x="-401683" y="1013343"/>
            <a:chExt cx="2007325" cy="2516776"/>
          </a:xfrm>
        </p:grpSpPr>
        <p:grpSp>
          <p:nvGrpSpPr>
            <p:cNvPr id="29" name="Group 28">
              <a:extLst>
                <a:ext uri="{FF2B5EF4-FFF2-40B4-BE49-F238E27FC236}">
                  <a16:creationId xmlns:a16="http://schemas.microsoft.com/office/drawing/2014/main" id="{0F955D81-CF2D-7E4A-8765-514723DC82AC}"/>
                </a:ext>
              </a:extLst>
            </p:cNvPr>
            <p:cNvGrpSpPr/>
            <p:nvPr/>
          </p:nvGrpSpPr>
          <p:grpSpPr>
            <a:xfrm>
              <a:off x="-401683" y="1013343"/>
              <a:ext cx="2007325" cy="2516776"/>
              <a:chOff x="-401683" y="1013343"/>
              <a:chExt cx="2007325" cy="2516776"/>
            </a:xfrm>
            <a:solidFill>
              <a:schemeClr val="accent4">
                <a:lumMod val="20000"/>
                <a:lumOff val="80000"/>
              </a:schemeClr>
            </a:solidFill>
          </p:grpSpPr>
          <p:sp>
            <p:nvSpPr>
              <p:cNvPr id="32" name="Oval 31">
                <a:extLst>
                  <a:ext uri="{FF2B5EF4-FFF2-40B4-BE49-F238E27FC236}">
                    <a16:creationId xmlns:a16="http://schemas.microsoft.com/office/drawing/2014/main" id="{75F5C189-307A-594D-8A8B-817177245480}"/>
                  </a:ext>
                </a:extLst>
              </p:cNvPr>
              <p:cNvSpPr/>
              <p:nvPr/>
            </p:nvSpPr>
            <p:spPr>
              <a:xfrm>
                <a:off x="144778" y="1013343"/>
                <a:ext cx="914400" cy="9144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3600" b="1" dirty="0">
                  <a:solidFill>
                    <a:schemeClr val="tx1"/>
                  </a:solidFill>
                  <a:latin typeface="Century Gothic" panose="020B0502020202020204" pitchFamily="34" charset="0"/>
                </a:endParaRPr>
              </a:p>
            </p:txBody>
          </p:sp>
          <p:grpSp>
            <p:nvGrpSpPr>
              <p:cNvPr id="33" name="Group 32">
                <a:extLst>
                  <a:ext uri="{FF2B5EF4-FFF2-40B4-BE49-F238E27FC236}">
                    <a16:creationId xmlns:a16="http://schemas.microsoft.com/office/drawing/2014/main" id="{9814505A-20DA-C448-9293-45AC6E8E768E}"/>
                  </a:ext>
                </a:extLst>
              </p:cNvPr>
              <p:cNvGrpSpPr/>
              <p:nvPr/>
            </p:nvGrpSpPr>
            <p:grpSpPr>
              <a:xfrm>
                <a:off x="-401683" y="2615719"/>
                <a:ext cx="2007325" cy="914400"/>
                <a:chOff x="-401683" y="2615719"/>
                <a:chExt cx="2007325" cy="914400"/>
              </a:xfrm>
              <a:grpFill/>
            </p:grpSpPr>
            <p:sp>
              <p:nvSpPr>
                <p:cNvPr id="34" name="Oval 33">
                  <a:extLst>
                    <a:ext uri="{FF2B5EF4-FFF2-40B4-BE49-F238E27FC236}">
                      <a16:creationId xmlns:a16="http://schemas.microsoft.com/office/drawing/2014/main" id="{11E864AE-955C-4D4D-9045-7400731B7A57}"/>
                    </a:ext>
                  </a:extLst>
                </p:cNvPr>
                <p:cNvSpPr/>
                <p:nvPr/>
              </p:nvSpPr>
              <p:spPr>
                <a:xfrm>
                  <a:off x="-401683" y="2615719"/>
                  <a:ext cx="914400" cy="914400"/>
                </a:xfrm>
                <a:prstGeom prst="ellipse">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70cm</a:t>
                  </a:r>
                  <a:endParaRPr lang="en-GB" b="1" dirty="0">
                    <a:solidFill>
                      <a:schemeClr val="tx1"/>
                    </a:solidFill>
                    <a:latin typeface="Century Gothic" panose="020B0502020202020204" pitchFamily="34" charset="0"/>
                  </a:endParaRPr>
                </a:p>
              </p:txBody>
            </p:sp>
            <p:sp>
              <p:nvSpPr>
                <p:cNvPr id="35" name="Oval 34">
                  <a:extLst>
                    <a:ext uri="{FF2B5EF4-FFF2-40B4-BE49-F238E27FC236}">
                      <a16:creationId xmlns:a16="http://schemas.microsoft.com/office/drawing/2014/main" id="{E1530E70-1184-B644-9E66-3E4C988B1173}"/>
                    </a:ext>
                  </a:extLst>
                </p:cNvPr>
                <p:cNvSpPr/>
                <p:nvPr/>
              </p:nvSpPr>
              <p:spPr>
                <a:xfrm>
                  <a:off x="691242" y="2615719"/>
                  <a:ext cx="914400" cy="914400"/>
                </a:xfrm>
                <a:prstGeom prst="ellipse">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30cm</a:t>
                  </a:r>
                  <a:endParaRPr lang="en-GB" b="1" dirty="0">
                    <a:solidFill>
                      <a:schemeClr val="tx1"/>
                    </a:solidFill>
                    <a:latin typeface="Century Gothic" panose="020B0502020202020204" pitchFamily="34" charset="0"/>
                  </a:endParaRPr>
                </a:p>
              </p:txBody>
            </p:sp>
          </p:grpSp>
        </p:grpSp>
        <p:cxnSp>
          <p:nvCxnSpPr>
            <p:cNvPr id="30" name="Straight Connector 29">
              <a:extLst>
                <a:ext uri="{FF2B5EF4-FFF2-40B4-BE49-F238E27FC236}">
                  <a16:creationId xmlns:a16="http://schemas.microsoft.com/office/drawing/2014/main" id="{91E7AABC-CA5F-E343-9CB8-61BDA91FB1E0}"/>
                </a:ext>
              </a:extLst>
            </p:cNvPr>
            <p:cNvCxnSpPr>
              <a:cxnSpLocks/>
              <a:stCxn id="32" idx="5"/>
              <a:endCxn id="35" idx="0"/>
            </p:cNvCxnSpPr>
            <p:nvPr/>
          </p:nvCxnSpPr>
          <p:spPr>
            <a:xfrm>
              <a:off x="925268" y="1793832"/>
              <a:ext cx="223174"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1E13B98-0C54-664F-AAC0-48F42D056646}"/>
                </a:ext>
              </a:extLst>
            </p:cNvPr>
            <p:cNvCxnSpPr>
              <a:cxnSpLocks/>
              <a:stCxn id="32" idx="3"/>
              <a:endCxn id="34" idx="0"/>
            </p:cNvCxnSpPr>
            <p:nvPr/>
          </p:nvCxnSpPr>
          <p:spPr>
            <a:xfrm flipH="1">
              <a:off x="55517" y="1793832"/>
              <a:ext cx="223173"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F2803C7D-D094-6D43-B9DF-0231EF32045E}"/>
              </a:ext>
            </a:extLst>
          </p:cNvPr>
          <p:cNvGrpSpPr/>
          <p:nvPr/>
        </p:nvGrpSpPr>
        <p:grpSpPr>
          <a:xfrm>
            <a:off x="6053055" y="1835725"/>
            <a:ext cx="2645255" cy="3316610"/>
            <a:chOff x="1339307" y="873457"/>
            <a:chExt cx="2007325" cy="2516777"/>
          </a:xfrm>
        </p:grpSpPr>
        <p:grpSp>
          <p:nvGrpSpPr>
            <p:cNvPr id="22" name="Group 21">
              <a:extLst>
                <a:ext uri="{FF2B5EF4-FFF2-40B4-BE49-F238E27FC236}">
                  <a16:creationId xmlns:a16="http://schemas.microsoft.com/office/drawing/2014/main" id="{60E9F18C-478D-3646-89A1-C25FD3F0CB5B}"/>
                </a:ext>
              </a:extLst>
            </p:cNvPr>
            <p:cNvGrpSpPr/>
            <p:nvPr/>
          </p:nvGrpSpPr>
          <p:grpSpPr>
            <a:xfrm>
              <a:off x="1339307" y="873457"/>
              <a:ext cx="2007325" cy="2516777"/>
              <a:chOff x="1339307" y="873457"/>
              <a:chExt cx="2007325" cy="2516777"/>
            </a:xfrm>
            <a:solidFill>
              <a:schemeClr val="accent4">
                <a:lumMod val="20000"/>
                <a:lumOff val="80000"/>
              </a:schemeClr>
            </a:solidFill>
          </p:grpSpPr>
          <p:sp>
            <p:nvSpPr>
              <p:cNvPr id="25" name="Oval 24">
                <a:extLst>
                  <a:ext uri="{FF2B5EF4-FFF2-40B4-BE49-F238E27FC236}">
                    <a16:creationId xmlns:a16="http://schemas.microsoft.com/office/drawing/2014/main" id="{FF16481A-46FD-FE49-9928-02E7DBFA23C4}"/>
                  </a:ext>
                </a:extLst>
              </p:cNvPr>
              <p:cNvSpPr/>
              <p:nvPr/>
            </p:nvSpPr>
            <p:spPr>
              <a:xfrm>
                <a:off x="1885769" y="873457"/>
                <a:ext cx="914400" cy="914400"/>
              </a:xfrm>
              <a:prstGeom prst="ellipse">
                <a:avLst/>
              </a:prstGeom>
              <a:solidFill>
                <a:schemeClr val="accent6">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2m</a:t>
                </a:r>
              </a:p>
            </p:txBody>
          </p:sp>
          <p:grpSp>
            <p:nvGrpSpPr>
              <p:cNvPr id="26" name="Group 25">
                <a:extLst>
                  <a:ext uri="{FF2B5EF4-FFF2-40B4-BE49-F238E27FC236}">
                    <a16:creationId xmlns:a16="http://schemas.microsoft.com/office/drawing/2014/main" id="{663746F5-A94F-0243-813F-CF203B0167C8}"/>
                  </a:ext>
                </a:extLst>
              </p:cNvPr>
              <p:cNvGrpSpPr/>
              <p:nvPr/>
            </p:nvGrpSpPr>
            <p:grpSpPr>
              <a:xfrm>
                <a:off x="1339307" y="2475833"/>
                <a:ext cx="2007325" cy="914401"/>
                <a:chOff x="1339307" y="2475833"/>
                <a:chExt cx="2007325" cy="914401"/>
              </a:xfrm>
              <a:grpFill/>
            </p:grpSpPr>
            <p:sp>
              <p:nvSpPr>
                <p:cNvPr id="27" name="Oval 26">
                  <a:extLst>
                    <a:ext uri="{FF2B5EF4-FFF2-40B4-BE49-F238E27FC236}">
                      <a16:creationId xmlns:a16="http://schemas.microsoft.com/office/drawing/2014/main" id="{7A806C12-F996-8741-B21F-566BA2FFF867}"/>
                    </a:ext>
                  </a:extLst>
                </p:cNvPr>
                <p:cNvSpPr/>
                <p:nvPr/>
              </p:nvSpPr>
              <p:spPr>
                <a:xfrm>
                  <a:off x="1339307" y="2475834"/>
                  <a:ext cx="914400" cy="914400"/>
                </a:xfrm>
                <a:prstGeom prst="ellipse">
                  <a:avLst/>
                </a:prstGeom>
                <a:solidFill>
                  <a:schemeClr val="accent6">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75cm</a:t>
                  </a:r>
                </a:p>
              </p:txBody>
            </p:sp>
            <p:sp>
              <p:nvSpPr>
                <p:cNvPr id="28" name="Oval 27">
                  <a:extLst>
                    <a:ext uri="{FF2B5EF4-FFF2-40B4-BE49-F238E27FC236}">
                      <a16:creationId xmlns:a16="http://schemas.microsoft.com/office/drawing/2014/main" id="{B22FB511-A284-1848-9902-C2EA09AC9410}"/>
                    </a:ext>
                  </a:extLst>
                </p:cNvPr>
                <p:cNvSpPr/>
                <p:nvPr/>
              </p:nvSpPr>
              <p:spPr>
                <a:xfrm>
                  <a:off x="2432232" y="2475833"/>
                  <a:ext cx="914400" cy="9144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solidFill>
                      <a:srgbClr val="FF0000"/>
                    </a:solidFill>
                    <a:latin typeface="Century Gothic" panose="020B0502020202020204" pitchFamily="34" charset="0"/>
                  </a:endParaRPr>
                </a:p>
              </p:txBody>
            </p:sp>
          </p:grpSp>
        </p:grpSp>
        <p:cxnSp>
          <p:nvCxnSpPr>
            <p:cNvPr id="23" name="Straight Connector 22">
              <a:extLst>
                <a:ext uri="{FF2B5EF4-FFF2-40B4-BE49-F238E27FC236}">
                  <a16:creationId xmlns:a16="http://schemas.microsoft.com/office/drawing/2014/main" id="{8A0E94C1-EAAA-2249-80FF-F6F3C60E5571}"/>
                </a:ext>
              </a:extLst>
            </p:cNvPr>
            <p:cNvCxnSpPr>
              <a:cxnSpLocks/>
              <a:stCxn id="25" idx="5"/>
              <a:endCxn id="28" idx="0"/>
            </p:cNvCxnSpPr>
            <p:nvPr/>
          </p:nvCxnSpPr>
          <p:spPr>
            <a:xfrm>
              <a:off x="2666258" y="1653946"/>
              <a:ext cx="223174"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DC988B3-76A3-E647-B9FB-CA03C29445EE}"/>
                </a:ext>
              </a:extLst>
            </p:cNvPr>
            <p:cNvCxnSpPr>
              <a:cxnSpLocks/>
              <a:stCxn id="25" idx="3"/>
              <a:endCxn id="27" idx="0"/>
            </p:cNvCxnSpPr>
            <p:nvPr/>
          </p:nvCxnSpPr>
          <p:spPr>
            <a:xfrm flipH="1">
              <a:off x="1796507" y="1653946"/>
              <a:ext cx="223173"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2793EF2A-4C12-6749-B22C-63D9C05FFD2A}"/>
              </a:ext>
            </a:extLst>
          </p:cNvPr>
          <p:cNvGrpSpPr/>
          <p:nvPr/>
        </p:nvGrpSpPr>
        <p:grpSpPr>
          <a:xfrm>
            <a:off x="3202729" y="1835725"/>
            <a:ext cx="2645255" cy="3316610"/>
            <a:chOff x="3322968" y="1986480"/>
            <a:chExt cx="2404777" cy="3015100"/>
          </a:xfrm>
        </p:grpSpPr>
        <p:grpSp>
          <p:nvGrpSpPr>
            <p:cNvPr id="11" name="Group 10">
              <a:extLst>
                <a:ext uri="{FF2B5EF4-FFF2-40B4-BE49-F238E27FC236}">
                  <a16:creationId xmlns:a16="http://schemas.microsoft.com/office/drawing/2014/main" id="{61254F5D-C68D-A848-A2D8-BF5FB881125C}"/>
                </a:ext>
              </a:extLst>
            </p:cNvPr>
            <p:cNvGrpSpPr/>
            <p:nvPr/>
          </p:nvGrpSpPr>
          <p:grpSpPr>
            <a:xfrm rot="10800000">
              <a:off x="3322968" y="1986480"/>
              <a:ext cx="2404777" cy="3015100"/>
              <a:chOff x="1181843" y="1907237"/>
              <a:chExt cx="2007325" cy="2516777"/>
            </a:xfrm>
            <a:solidFill>
              <a:schemeClr val="accent4">
                <a:lumMod val="20000"/>
                <a:lumOff val="80000"/>
              </a:schemeClr>
            </a:solidFill>
          </p:grpSpPr>
          <p:sp>
            <p:nvSpPr>
              <p:cNvPr id="14" name="Oval 13">
                <a:extLst>
                  <a:ext uri="{FF2B5EF4-FFF2-40B4-BE49-F238E27FC236}">
                    <a16:creationId xmlns:a16="http://schemas.microsoft.com/office/drawing/2014/main" id="{BEDECE65-4401-1D45-857C-6BED4DAC726A}"/>
                  </a:ext>
                </a:extLst>
              </p:cNvPr>
              <p:cNvSpPr/>
              <p:nvPr/>
            </p:nvSpPr>
            <p:spPr>
              <a:xfrm rot="10800000">
                <a:off x="1728306" y="1907237"/>
                <a:ext cx="914400" cy="9144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solidFill>
                    <a:srgbClr val="FF0000"/>
                  </a:solidFill>
                  <a:latin typeface="Century Gothic" panose="020B0502020202020204" pitchFamily="34" charset="0"/>
                </a:endParaRPr>
              </a:p>
            </p:txBody>
          </p:sp>
          <p:grpSp>
            <p:nvGrpSpPr>
              <p:cNvPr id="15" name="Group 14">
                <a:extLst>
                  <a:ext uri="{FF2B5EF4-FFF2-40B4-BE49-F238E27FC236}">
                    <a16:creationId xmlns:a16="http://schemas.microsoft.com/office/drawing/2014/main" id="{57CBEB18-BC0B-964F-B143-B92FCD473D95}"/>
                  </a:ext>
                </a:extLst>
              </p:cNvPr>
              <p:cNvGrpSpPr/>
              <p:nvPr/>
            </p:nvGrpSpPr>
            <p:grpSpPr>
              <a:xfrm>
                <a:off x="1181843" y="3509614"/>
                <a:ext cx="2007325" cy="914400"/>
                <a:chOff x="1181843" y="3509614"/>
                <a:chExt cx="2007325" cy="914400"/>
              </a:xfrm>
              <a:grpFill/>
            </p:grpSpPr>
            <p:sp>
              <p:nvSpPr>
                <p:cNvPr id="16" name="Oval 15">
                  <a:extLst>
                    <a:ext uri="{FF2B5EF4-FFF2-40B4-BE49-F238E27FC236}">
                      <a16:creationId xmlns:a16="http://schemas.microsoft.com/office/drawing/2014/main" id="{15351547-D7E3-2849-8FFA-EC07FAA5B96E}"/>
                    </a:ext>
                  </a:extLst>
                </p:cNvPr>
                <p:cNvSpPr/>
                <p:nvPr/>
              </p:nvSpPr>
              <p:spPr>
                <a:xfrm rot="10800000">
                  <a:off x="1181843" y="3509614"/>
                  <a:ext cx="914400" cy="914400"/>
                </a:xfrm>
                <a:prstGeom prst="ellipse">
                  <a:avLst/>
                </a:prstGeom>
                <a:solidFill>
                  <a:schemeClr val="accent5">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55cm</a:t>
                  </a:r>
                  <a:endParaRPr lang="en-GB" b="1" dirty="0">
                    <a:solidFill>
                      <a:schemeClr val="tx1"/>
                    </a:solidFill>
                    <a:latin typeface="Century Gothic" panose="020B0502020202020204" pitchFamily="34" charset="0"/>
                  </a:endParaRPr>
                </a:p>
              </p:txBody>
            </p:sp>
            <p:sp>
              <p:nvSpPr>
                <p:cNvPr id="17" name="Oval 16">
                  <a:extLst>
                    <a:ext uri="{FF2B5EF4-FFF2-40B4-BE49-F238E27FC236}">
                      <a16:creationId xmlns:a16="http://schemas.microsoft.com/office/drawing/2014/main" id="{B14DFD50-0961-4A42-8EA5-D82B5487411E}"/>
                    </a:ext>
                  </a:extLst>
                </p:cNvPr>
                <p:cNvSpPr/>
                <p:nvPr/>
              </p:nvSpPr>
              <p:spPr>
                <a:xfrm rot="10800000">
                  <a:off x="2274768" y="3509614"/>
                  <a:ext cx="914400" cy="914400"/>
                </a:xfrm>
                <a:prstGeom prst="ellipse">
                  <a:avLst/>
                </a:prstGeom>
                <a:solidFill>
                  <a:schemeClr val="accent5">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100cm</a:t>
                  </a:r>
                </a:p>
              </p:txBody>
            </p:sp>
          </p:grpSp>
        </p:grpSp>
        <p:cxnSp>
          <p:nvCxnSpPr>
            <p:cNvPr id="12" name="Straight Connector 11">
              <a:extLst>
                <a:ext uri="{FF2B5EF4-FFF2-40B4-BE49-F238E27FC236}">
                  <a16:creationId xmlns:a16="http://schemas.microsoft.com/office/drawing/2014/main" id="{57571392-7630-674D-BD12-1F2DD44534B5}"/>
                </a:ext>
              </a:extLst>
            </p:cNvPr>
            <p:cNvCxnSpPr>
              <a:cxnSpLocks/>
              <a:stCxn id="17" idx="4"/>
              <a:endCxn id="14" idx="1"/>
            </p:cNvCxnSpPr>
            <p:nvPr/>
          </p:nvCxnSpPr>
          <p:spPr>
            <a:xfrm>
              <a:off x="3870694" y="3081932"/>
              <a:ext cx="267361" cy="9846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5D20556-C649-194C-8925-878F725FD5E2}"/>
                </a:ext>
              </a:extLst>
            </p:cNvPr>
            <p:cNvCxnSpPr>
              <a:cxnSpLocks/>
              <a:stCxn id="14" idx="7"/>
              <a:endCxn id="16" idx="4"/>
            </p:cNvCxnSpPr>
            <p:nvPr/>
          </p:nvCxnSpPr>
          <p:spPr>
            <a:xfrm flipV="1">
              <a:off x="4912657" y="3081932"/>
              <a:ext cx="267362" cy="9846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AC38EC98-FC45-48BD-95B3-B30B7F06FD09}"/>
              </a:ext>
            </a:extLst>
          </p:cNvPr>
          <p:cNvGrpSpPr/>
          <p:nvPr/>
        </p:nvGrpSpPr>
        <p:grpSpPr>
          <a:xfrm>
            <a:off x="59531" y="6454317"/>
            <a:ext cx="1238534" cy="403683"/>
            <a:chOff x="68077" y="6454317"/>
            <a:chExt cx="1238534" cy="403683"/>
          </a:xfrm>
        </p:grpSpPr>
        <p:sp>
          <p:nvSpPr>
            <p:cNvPr id="37" name="TextBox 36">
              <a:extLst>
                <a:ext uri="{FF2B5EF4-FFF2-40B4-BE49-F238E27FC236}">
                  <a16:creationId xmlns:a16="http://schemas.microsoft.com/office/drawing/2014/main" id="{12148AC1-9CBE-4B1C-A85B-60F94A3792A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38" name="Picture 37" descr="A close up of a sign&#10;&#10;Description generated with high confidence">
              <a:extLst>
                <a:ext uri="{FF2B5EF4-FFF2-40B4-BE49-F238E27FC236}">
                  <a16:creationId xmlns:a16="http://schemas.microsoft.com/office/drawing/2014/main" id="{2D98CE38-DB1A-4A20-82C1-4EE1C360FD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part-whole models.</a:t>
            </a:r>
          </a:p>
        </p:txBody>
      </p:sp>
      <p:grpSp>
        <p:nvGrpSpPr>
          <p:cNvPr id="20" name="Group 19">
            <a:extLst>
              <a:ext uri="{FF2B5EF4-FFF2-40B4-BE49-F238E27FC236}">
                <a16:creationId xmlns:a16="http://schemas.microsoft.com/office/drawing/2014/main" id="{67AB8AFE-1DAC-EE42-A64C-23446688F2F1}"/>
              </a:ext>
            </a:extLst>
          </p:cNvPr>
          <p:cNvGrpSpPr/>
          <p:nvPr/>
        </p:nvGrpSpPr>
        <p:grpSpPr>
          <a:xfrm>
            <a:off x="352403" y="2864255"/>
            <a:ext cx="2645255" cy="2288080"/>
            <a:chOff x="-401683" y="1793832"/>
            <a:chExt cx="2007325" cy="1736287"/>
          </a:xfrm>
        </p:grpSpPr>
        <p:grpSp>
          <p:nvGrpSpPr>
            <p:cNvPr id="33" name="Group 32">
              <a:extLst>
                <a:ext uri="{FF2B5EF4-FFF2-40B4-BE49-F238E27FC236}">
                  <a16:creationId xmlns:a16="http://schemas.microsoft.com/office/drawing/2014/main" id="{9814505A-20DA-C448-9293-45AC6E8E768E}"/>
                </a:ext>
              </a:extLst>
            </p:cNvPr>
            <p:cNvGrpSpPr/>
            <p:nvPr/>
          </p:nvGrpSpPr>
          <p:grpSpPr>
            <a:xfrm>
              <a:off x="-401683" y="2615719"/>
              <a:ext cx="2007325" cy="914400"/>
              <a:chOff x="-401683" y="2615719"/>
              <a:chExt cx="2007325" cy="914400"/>
            </a:xfrm>
            <a:solidFill>
              <a:schemeClr val="accent4">
                <a:lumMod val="20000"/>
                <a:lumOff val="80000"/>
              </a:schemeClr>
            </a:solidFill>
          </p:grpSpPr>
          <p:sp>
            <p:nvSpPr>
              <p:cNvPr id="34" name="Oval 33">
                <a:extLst>
                  <a:ext uri="{FF2B5EF4-FFF2-40B4-BE49-F238E27FC236}">
                    <a16:creationId xmlns:a16="http://schemas.microsoft.com/office/drawing/2014/main" id="{11E864AE-955C-4D4D-9045-7400731B7A57}"/>
                  </a:ext>
                </a:extLst>
              </p:cNvPr>
              <p:cNvSpPr/>
              <p:nvPr/>
            </p:nvSpPr>
            <p:spPr>
              <a:xfrm>
                <a:off x="-401683" y="2615719"/>
                <a:ext cx="914400" cy="914400"/>
              </a:xfrm>
              <a:prstGeom prst="ellipse">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a:solidFill>
                      <a:schemeClr val="tx1"/>
                    </a:solidFill>
                    <a:latin typeface="Century Gothic" panose="020B0502020202020204" pitchFamily="34" charset="0"/>
                  </a:rPr>
                  <a:t>70cm</a:t>
                </a:r>
              </a:p>
            </p:txBody>
          </p:sp>
          <p:sp>
            <p:nvSpPr>
              <p:cNvPr id="35" name="Oval 34">
                <a:extLst>
                  <a:ext uri="{FF2B5EF4-FFF2-40B4-BE49-F238E27FC236}">
                    <a16:creationId xmlns:a16="http://schemas.microsoft.com/office/drawing/2014/main" id="{E1530E70-1184-B644-9E66-3E4C988B1173}"/>
                  </a:ext>
                </a:extLst>
              </p:cNvPr>
              <p:cNvSpPr/>
              <p:nvPr/>
            </p:nvSpPr>
            <p:spPr>
              <a:xfrm>
                <a:off x="691242" y="2615719"/>
                <a:ext cx="914400" cy="914400"/>
              </a:xfrm>
              <a:prstGeom prst="ellipse">
                <a:avLst/>
              </a:prstGeom>
              <a:grp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a:solidFill>
                      <a:schemeClr val="tx1"/>
                    </a:solidFill>
                    <a:latin typeface="Century Gothic" panose="020B0502020202020204" pitchFamily="34" charset="0"/>
                  </a:rPr>
                  <a:t>30cm</a:t>
                </a:r>
              </a:p>
            </p:txBody>
          </p:sp>
        </p:grpSp>
        <p:cxnSp>
          <p:nvCxnSpPr>
            <p:cNvPr id="30" name="Straight Connector 29">
              <a:extLst>
                <a:ext uri="{FF2B5EF4-FFF2-40B4-BE49-F238E27FC236}">
                  <a16:creationId xmlns:a16="http://schemas.microsoft.com/office/drawing/2014/main" id="{91E7AABC-CA5F-E343-9CB8-61BDA91FB1E0}"/>
                </a:ext>
              </a:extLst>
            </p:cNvPr>
            <p:cNvCxnSpPr>
              <a:cxnSpLocks/>
              <a:endCxn id="35" idx="0"/>
            </p:cNvCxnSpPr>
            <p:nvPr/>
          </p:nvCxnSpPr>
          <p:spPr>
            <a:xfrm>
              <a:off x="925268" y="1793832"/>
              <a:ext cx="223174"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41E13B98-0C54-664F-AAC0-48F42D056646}"/>
                </a:ext>
              </a:extLst>
            </p:cNvPr>
            <p:cNvCxnSpPr>
              <a:cxnSpLocks/>
              <a:endCxn id="34" idx="0"/>
            </p:cNvCxnSpPr>
            <p:nvPr/>
          </p:nvCxnSpPr>
          <p:spPr>
            <a:xfrm flipH="1">
              <a:off x="55517" y="1793832"/>
              <a:ext cx="223173"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1" name="Group 20">
            <a:extLst>
              <a:ext uri="{FF2B5EF4-FFF2-40B4-BE49-F238E27FC236}">
                <a16:creationId xmlns:a16="http://schemas.microsoft.com/office/drawing/2014/main" id="{F2803C7D-D094-6D43-B9DF-0231EF32045E}"/>
              </a:ext>
            </a:extLst>
          </p:cNvPr>
          <p:cNvGrpSpPr/>
          <p:nvPr/>
        </p:nvGrpSpPr>
        <p:grpSpPr>
          <a:xfrm>
            <a:off x="6053055" y="1835725"/>
            <a:ext cx="2042756" cy="3316610"/>
            <a:chOff x="1339307" y="873457"/>
            <a:chExt cx="1550125" cy="2516777"/>
          </a:xfrm>
        </p:grpSpPr>
        <p:grpSp>
          <p:nvGrpSpPr>
            <p:cNvPr id="22" name="Group 21">
              <a:extLst>
                <a:ext uri="{FF2B5EF4-FFF2-40B4-BE49-F238E27FC236}">
                  <a16:creationId xmlns:a16="http://schemas.microsoft.com/office/drawing/2014/main" id="{60E9F18C-478D-3646-89A1-C25FD3F0CB5B}"/>
                </a:ext>
              </a:extLst>
            </p:cNvPr>
            <p:cNvGrpSpPr/>
            <p:nvPr/>
          </p:nvGrpSpPr>
          <p:grpSpPr>
            <a:xfrm>
              <a:off x="1339307" y="873457"/>
              <a:ext cx="1460862" cy="2516777"/>
              <a:chOff x="1339307" y="873457"/>
              <a:chExt cx="1460862" cy="2516777"/>
            </a:xfrm>
            <a:solidFill>
              <a:schemeClr val="accent4">
                <a:lumMod val="20000"/>
                <a:lumOff val="80000"/>
              </a:schemeClr>
            </a:solidFill>
          </p:grpSpPr>
          <p:sp>
            <p:nvSpPr>
              <p:cNvPr id="25" name="Oval 24">
                <a:extLst>
                  <a:ext uri="{FF2B5EF4-FFF2-40B4-BE49-F238E27FC236}">
                    <a16:creationId xmlns:a16="http://schemas.microsoft.com/office/drawing/2014/main" id="{FF16481A-46FD-FE49-9928-02E7DBFA23C4}"/>
                  </a:ext>
                </a:extLst>
              </p:cNvPr>
              <p:cNvSpPr/>
              <p:nvPr/>
            </p:nvSpPr>
            <p:spPr>
              <a:xfrm>
                <a:off x="1885769" y="873457"/>
                <a:ext cx="914400" cy="914400"/>
              </a:xfrm>
              <a:prstGeom prst="ellipse">
                <a:avLst/>
              </a:prstGeom>
              <a:solidFill>
                <a:schemeClr val="accent6">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a:solidFill>
                      <a:schemeClr val="tx1"/>
                    </a:solidFill>
                    <a:latin typeface="Century Gothic" panose="020B0502020202020204" pitchFamily="34" charset="0"/>
                  </a:rPr>
                  <a:t>2m</a:t>
                </a:r>
              </a:p>
            </p:txBody>
          </p:sp>
          <p:sp>
            <p:nvSpPr>
              <p:cNvPr id="27" name="Oval 26">
                <a:extLst>
                  <a:ext uri="{FF2B5EF4-FFF2-40B4-BE49-F238E27FC236}">
                    <a16:creationId xmlns:a16="http://schemas.microsoft.com/office/drawing/2014/main" id="{7A806C12-F996-8741-B21F-566BA2FFF867}"/>
                  </a:ext>
                </a:extLst>
              </p:cNvPr>
              <p:cNvSpPr/>
              <p:nvPr/>
            </p:nvSpPr>
            <p:spPr>
              <a:xfrm>
                <a:off x="1339307" y="2475834"/>
                <a:ext cx="914400" cy="914400"/>
              </a:xfrm>
              <a:prstGeom prst="ellipse">
                <a:avLst/>
              </a:prstGeom>
              <a:solidFill>
                <a:schemeClr val="accent6">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a:solidFill>
                      <a:schemeClr val="tx1"/>
                    </a:solidFill>
                    <a:latin typeface="Century Gothic" panose="020B0502020202020204" pitchFamily="34" charset="0"/>
                  </a:rPr>
                  <a:t>75cm</a:t>
                </a:r>
              </a:p>
            </p:txBody>
          </p:sp>
        </p:grpSp>
        <p:cxnSp>
          <p:nvCxnSpPr>
            <p:cNvPr id="23" name="Straight Connector 22">
              <a:extLst>
                <a:ext uri="{FF2B5EF4-FFF2-40B4-BE49-F238E27FC236}">
                  <a16:creationId xmlns:a16="http://schemas.microsoft.com/office/drawing/2014/main" id="{8A0E94C1-EAAA-2249-80FF-F6F3C60E5571}"/>
                </a:ext>
              </a:extLst>
            </p:cNvPr>
            <p:cNvCxnSpPr>
              <a:cxnSpLocks/>
              <a:stCxn id="25" idx="5"/>
            </p:cNvCxnSpPr>
            <p:nvPr/>
          </p:nvCxnSpPr>
          <p:spPr>
            <a:xfrm>
              <a:off x="2666258" y="1653946"/>
              <a:ext cx="223174"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DC988B3-76A3-E647-B9FB-CA03C29445EE}"/>
                </a:ext>
              </a:extLst>
            </p:cNvPr>
            <p:cNvCxnSpPr>
              <a:cxnSpLocks/>
              <a:stCxn id="25" idx="3"/>
              <a:endCxn id="27" idx="0"/>
            </p:cNvCxnSpPr>
            <p:nvPr/>
          </p:nvCxnSpPr>
          <p:spPr>
            <a:xfrm flipH="1">
              <a:off x="1796507" y="1653946"/>
              <a:ext cx="223173" cy="82188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2793EF2A-4C12-6749-B22C-63D9C05FFD2A}"/>
              </a:ext>
            </a:extLst>
          </p:cNvPr>
          <p:cNvGrpSpPr/>
          <p:nvPr/>
        </p:nvGrpSpPr>
        <p:grpSpPr>
          <a:xfrm>
            <a:off x="3202729" y="1835725"/>
            <a:ext cx="2645255" cy="2288080"/>
            <a:chOff x="3322968" y="1986480"/>
            <a:chExt cx="2404777" cy="2080073"/>
          </a:xfrm>
        </p:grpSpPr>
        <p:grpSp>
          <p:nvGrpSpPr>
            <p:cNvPr id="15" name="Group 14">
              <a:extLst>
                <a:ext uri="{FF2B5EF4-FFF2-40B4-BE49-F238E27FC236}">
                  <a16:creationId xmlns:a16="http://schemas.microsoft.com/office/drawing/2014/main" id="{57CBEB18-BC0B-964F-B143-B92FCD473D95}"/>
                </a:ext>
              </a:extLst>
            </p:cNvPr>
            <p:cNvGrpSpPr/>
            <p:nvPr/>
          </p:nvGrpSpPr>
          <p:grpSpPr>
            <a:xfrm rot="10800000">
              <a:off x="3322968" y="1986480"/>
              <a:ext cx="2404777" cy="1095452"/>
              <a:chOff x="1181843" y="3509614"/>
              <a:chExt cx="2007325" cy="914400"/>
            </a:xfrm>
            <a:solidFill>
              <a:schemeClr val="accent4">
                <a:lumMod val="20000"/>
                <a:lumOff val="80000"/>
              </a:schemeClr>
            </a:solidFill>
          </p:grpSpPr>
          <p:sp>
            <p:nvSpPr>
              <p:cNvPr id="16" name="Oval 15">
                <a:extLst>
                  <a:ext uri="{FF2B5EF4-FFF2-40B4-BE49-F238E27FC236}">
                    <a16:creationId xmlns:a16="http://schemas.microsoft.com/office/drawing/2014/main" id="{15351547-D7E3-2849-8FFA-EC07FAA5B96E}"/>
                  </a:ext>
                </a:extLst>
              </p:cNvPr>
              <p:cNvSpPr/>
              <p:nvPr/>
            </p:nvSpPr>
            <p:spPr>
              <a:xfrm rot="10800000">
                <a:off x="1181843" y="3509614"/>
                <a:ext cx="914400" cy="914400"/>
              </a:xfrm>
              <a:prstGeom prst="ellipse">
                <a:avLst/>
              </a:prstGeom>
              <a:solidFill>
                <a:schemeClr val="accent5">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55cm</a:t>
                </a:r>
              </a:p>
            </p:txBody>
          </p:sp>
          <p:sp>
            <p:nvSpPr>
              <p:cNvPr id="17" name="Oval 16">
                <a:extLst>
                  <a:ext uri="{FF2B5EF4-FFF2-40B4-BE49-F238E27FC236}">
                    <a16:creationId xmlns:a16="http://schemas.microsoft.com/office/drawing/2014/main" id="{B14DFD50-0961-4A42-8EA5-D82B5487411E}"/>
                  </a:ext>
                </a:extLst>
              </p:cNvPr>
              <p:cNvSpPr/>
              <p:nvPr/>
            </p:nvSpPr>
            <p:spPr>
              <a:xfrm rot="10800000">
                <a:off x="2274768" y="3509614"/>
                <a:ext cx="914400" cy="914400"/>
              </a:xfrm>
              <a:prstGeom prst="ellipse">
                <a:avLst/>
              </a:prstGeom>
              <a:solidFill>
                <a:schemeClr val="accent5">
                  <a:lumMod val="20000"/>
                  <a:lumOff val="8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100cm</a:t>
                </a:r>
              </a:p>
            </p:txBody>
          </p:sp>
        </p:grpSp>
        <p:cxnSp>
          <p:nvCxnSpPr>
            <p:cNvPr id="12" name="Straight Connector 11">
              <a:extLst>
                <a:ext uri="{FF2B5EF4-FFF2-40B4-BE49-F238E27FC236}">
                  <a16:creationId xmlns:a16="http://schemas.microsoft.com/office/drawing/2014/main" id="{57571392-7630-674D-BD12-1F2DD44534B5}"/>
                </a:ext>
              </a:extLst>
            </p:cNvPr>
            <p:cNvCxnSpPr>
              <a:cxnSpLocks/>
              <a:stCxn id="17" idx="4"/>
            </p:cNvCxnSpPr>
            <p:nvPr/>
          </p:nvCxnSpPr>
          <p:spPr>
            <a:xfrm>
              <a:off x="3870694" y="3081932"/>
              <a:ext cx="267361" cy="9846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45D20556-C649-194C-8925-878F725FD5E2}"/>
                </a:ext>
              </a:extLst>
            </p:cNvPr>
            <p:cNvCxnSpPr>
              <a:cxnSpLocks/>
              <a:endCxn id="16" idx="4"/>
            </p:cNvCxnSpPr>
            <p:nvPr/>
          </p:nvCxnSpPr>
          <p:spPr>
            <a:xfrm flipV="1">
              <a:off x="4912657" y="3081932"/>
              <a:ext cx="267362" cy="98462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6" name="Group 35">
            <a:extLst>
              <a:ext uri="{FF2B5EF4-FFF2-40B4-BE49-F238E27FC236}">
                <a16:creationId xmlns:a16="http://schemas.microsoft.com/office/drawing/2014/main" id="{C88A153F-B55D-49D9-B7B6-9B48F952351A}"/>
              </a:ext>
            </a:extLst>
          </p:cNvPr>
          <p:cNvGrpSpPr/>
          <p:nvPr/>
        </p:nvGrpSpPr>
        <p:grpSpPr>
          <a:xfrm>
            <a:off x="59531" y="6454317"/>
            <a:ext cx="1238534" cy="403683"/>
            <a:chOff x="68077" y="6454317"/>
            <a:chExt cx="1238534" cy="403683"/>
          </a:xfrm>
        </p:grpSpPr>
        <p:sp>
          <p:nvSpPr>
            <p:cNvPr id="37" name="TextBox 36">
              <a:extLst>
                <a:ext uri="{FF2B5EF4-FFF2-40B4-BE49-F238E27FC236}">
                  <a16:creationId xmlns:a16="http://schemas.microsoft.com/office/drawing/2014/main" id="{A1C89F4C-C7CD-44DD-84D8-6221255F610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38" name="Picture 37" descr="A close up of a sign&#10;&#10;Description generated with high confidence">
              <a:extLst>
                <a:ext uri="{FF2B5EF4-FFF2-40B4-BE49-F238E27FC236}">
                  <a16:creationId xmlns:a16="http://schemas.microsoft.com/office/drawing/2014/main" id="{F40E71FB-7324-4FB4-A030-8A5871E1FE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39" name="Oval 38">
            <a:extLst>
              <a:ext uri="{FF2B5EF4-FFF2-40B4-BE49-F238E27FC236}">
                <a16:creationId xmlns:a16="http://schemas.microsoft.com/office/drawing/2014/main" id="{901D0447-1493-47DA-8614-74CB9D697ADC}"/>
              </a:ext>
            </a:extLst>
          </p:cNvPr>
          <p:cNvSpPr/>
          <p:nvPr/>
        </p:nvSpPr>
        <p:spPr>
          <a:xfrm>
            <a:off x="3922857" y="3947338"/>
            <a:ext cx="1204997" cy="1204997"/>
          </a:xfrm>
          <a:prstGeom prst="ellipse">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1m and 55cm</a:t>
            </a:r>
            <a:endParaRPr lang="en-GB" sz="1000" b="1" dirty="0">
              <a:solidFill>
                <a:srgbClr val="FF0000"/>
              </a:solidFill>
              <a:latin typeface="Century Gothic" panose="020B0502020202020204" pitchFamily="34" charset="0"/>
            </a:endParaRPr>
          </a:p>
        </p:txBody>
      </p:sp>
      <p:sp>
        <p:nvSpPr>
          <p:cNvPr id="40" name="Oval 39">
            <a:extLst>
              <a:ext uri="{FF2B5EF4-FFF2-40B4-BE49-F238E27FC236}">
                <a16:creationId xmlns:a16="http://schemas.microsoft.com/office/drawing/2014/main" id="{DB3F60CC-9838-4670-BC70-57156265027E}"/>
              </a:ext>
            </a:extLst>
          </p:cNvPr>
          <p:cNvSpPr/>
          <p:nvPr/>
        </p:nvSpPr>
        <p:spPr>
          <a:xfrm>
            <a:off x="7493313" y="3947337"/>
            <a:ext cx="1204997" cy="1204997"/>
          </a:xfrm>
          <a:prstGeom prst="ellipse">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1m and 25cm</a:t>
            </a:r>
          </a:p>
        </p:txBody>
      </p:sp>
      <p:sp>
        <p:nvSpPr>
          <p:cNvPr id="41" name="Oval 40">
            <a:extLst>
              <a:ext uri="{FF2B5EF4-FFF2-40B4-BE49-F238E27FC236}">
                <a16:creationId xmlns:a16="http://schemas.microsoft.com/office/drawing/2014/main" id="{6FB7B76B-2EC5-4EE0-A198-64F7B64B9C50}"/>
              </a:ext>
            </a:extLst>
          </p:cNvPr>
          <p:cNvSpPr/>
          <p:nvPr/>
        </p:nvSpPr>
        <p:spPr>
          <a:xfrm>
            <a:off x="1072530" y="1835726"/>
            <a:ext cx="1204997" cy="1204997"/>
          </a:xfrm>
          <a:prstGeom prst="ellipse">
            <a:avLst/>
          </a:prstGeom>
          <a:solidFill>
            <a:schemeClr val="bg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1m</a:t>
            </a:r>
            <a:endParaRPr lang="en-GB" sz="24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883228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Picture 20">
            <a:extLst>
              <a:ext uri="{FF2B5EF4-FFF2-40B4-BE49-F238E27FC236}">
                <a16:creationId xmlns:a16="http://schemas.microsoft.com/office/drawing/2014/main" id="{686F1F3B-8E36-48F6-9D4E-EC51CC58EF70}"/>
              </a:ext>
            </a:extLst>
          </p:cNvPr>
          <p:cNvPicPr>
            <a:picLocks noChangeAspect="1"/>
          </p:cNvPicPr>
          <p:nvPr/>
        </p:nvPicPr>
        <p:blipFill>
          <a:blip r:embed="rId3"/>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09CE2AF0-972F-4B54-847F-B4450622980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difference in length of the following items?</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drawn to scale</a:t>
            </a:r>
            <a:endParaRPr lang="en-GB" sz="5400" b="1" i="1" dirty="0">
              <a:solidFill>
                <a:schemeClr val="bg1">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27" name="Table 26">
            <a:extLst>
              <a:ext uri="{FF2B5EF4-FFF2-40B4-BE49-F238E27FC236}">
                <a16:creationId xmlns:a16="http://schemas.microsoft.com/office/drawing/2014/main" id="{5D6099C4-F7DA-40EA-A36F-9C0C42798AB9}"/>
              </a:ext>
            </a:extLst>
          </p:cNvPr>
          <p:cNvGraphicFramePr>
            <a:graphicFrameLocks noGrp="1"/>
          </p:cNvGraphicFramePr>
          <p:nvPr>
            <p:extLst>
              <p:ext uri="{D42A27DB-BD31-4B8C-83A1-F6EECF244321}">
                <p14:modId xmlns:p14="http://schemas.microsoft.com/office/powerpoint/2010/main" val="2983537889"/>
              </p:ext>
            </p:extLst>
          </p:nvPr>
        </p:nvGraphicFramePr>
        <p:xfrm>
          <a:off x="1669577" y="4436262"/>
          <a:ext cx="5804847" cy="962193"/>
        </p:xfrm>
        <a:graphic>
          <a:graphicData uri="http://schemas.openxmlformats.org/drawingml/2006/table">
            <a:tbl>
              <a:tblPr firstRow="1" bandRow="1">
                <a:tableStyleId>{5940675A-B579-460E-94D1-54222C63F5DA}</a:tableStyleId>
              </a:tblPr>
              <a:tblGrid>
                <a:gridCol w="1934949">
                  <a:extLst>
                    <a:ext uri="{9D8B030D-6E8A-4147-A177-3AD203B41FA5}">
                      <a16:colId xmlns:a16="http://schemas.microsoft.com/office/drawing/2014/main" val="3922666866"/>
                    </a:ext>
                  </a:extLst>
                </a:gridCol>
                <a:gridCol w="1934949">
                  <a:extLst>
                    <a:ext uri="{9D8B030D-6E8A-4147-A177-3AD203B41FA5}">
                      <a16:colId xmlns:a16="http://schemas.microsoft.com/office/drawing/2014/main" val="3005013005"/>
                    </a:ext>
                  </a:extLst>
                </a:gridCol>
                <a:gridCol w="1934949">
                  <a:extLst>
                    <a:ext uri="{9D8B030D-6E8A-4147-A177-3AD203B41FA5}">
                      <a16:colId xmlns:a16="http://schemas.microsoft.com/office/drawing/2014/main" val="1004977660"/>
                    </a:ext>
                  </a:extLst>
                </a:gridCol>
              </a:tblGrid>
              <a:tr h="962193">
                <a:tc>
                  <a:txBody>
                    <a:bodyPr/>
                    <a:lstStyle/>
                    <a:p>
                      <a:pPr algn="ctr"/>
                      <a:r>
                        <a:rPr lang="en-GB" sz="2600" b="1" dirty="0">
                          <a:solidFill>
                            <a:schemeClr val="tx1"/>
                          </a:solidFill>
                          <a:latin typeface="Century Gothic" panose="020B0502020202020204" pitchFamily="34" charset="0"/>
                        </a:rPr>
                        <a:t>A. 47cm</a:t>
                      </a:r>
                    </a:p>
                  </a:txBody>
                  <a:tcPr marL="137457" marR="137457" marT="68727" marB="6872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tx1"/>
                          </a:solidFill>
                          <a:latin typeface="Century Gothic" panose="020B0502020202020204" pitchFamily="34" charset="0"/>
                        </a:rPr>
                        <a:t>B. 57cm</a:t>
                      </a:r>
                    </a:p>
                  </a:txBody>
                  <a:tcPr marL="137457" marR="137457" marT="68727" marB="6872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tx1"/>
                          </a:solidFill>
                          <a:latin typeface="Century Gothic" panose="020B0502020202020204" pitchFamily="34" charset="0"/>
                        </a:rPr>
                        <a:t>C. 47mm</a:t>
                      </a:r>
                    </a:p>
                  </a:txBody>
                  <a:tcPr marL="137457" marR="137457" marT="68727" marB="6872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69089112"/>
                  </a:ext>
                </a:extLst>
              </a:tr>
            </a:tbl>
          </a:graphicData>
        </a:graphic>
      </p:graphicFrame>
      <p:grpSp>
        <p:nvGrpSpPr>
          <p:cNvPr id="29" name="Group 28">
            <a:extLst>
              <a:ext uri="{FF2B5EF4-FFF2-40B4-BE49-F238E27FC236}">
                <a16:creationId xmlns:a16="http://schemas.microsoft.com/office/drawing/2014/main" id="{267933C9-D8BC-4FAB-BE1D-A41BC7A99837}"/>
              </a:ext>
            </a:extLst>
          </p:cNvPr>
          <p:cNvGrpSpPr/>
          <p:nvPr/>
        </p:nvGrpSpPr>
        <p:grpSpPr>
          <a:xfrm>
            <a:off x="1050789" y="3721006"/>
            <a:ext cx="6963973" cy="461665"/>
            <a:chOff x="1180848" y="3764879"/>
            <a:chExt cx="6963973" cy="461665"/>
          </a:xfrm>
        </p:grpSpPr>
        <p:grpSp>
          <p:nvGrpSpPr>
            <p:cNvPr id="30" name="Group 29">
              <a:extLst>
                <a:ext uri="{FF2B5EF4-FFF2-40B4-BE49-F238E27FC236}">
                  <a16:creationId xmlns:a16="http://schemas.microsoft.com/office/drawing/2014/main" id="{2EF29B04-414A-498C-9A5C-881E5FB10D3F}"/>
                </a:ext>
              </a:extLst>
            </p:cNvPr>
            <p:cNvGrpSpPr/>
            <p:nvPr/>
          </p:nvGrpSpPr>
          <p:grpSpPr>
            <a:xfrm>
              <a:off x="4939748" y="3764879"/>
              <a:ext cx="3205073" cy="461665"/>
              <a:chOff x="713566" y="2542643"/>
              <a:chExt cx="2276811" cy="307113"/>
            </a:xfrm>
          </p:grpSpPr>
          <p:sp>
            <p:nvSpPr>
              <p:cNvPr id="34" name="TextBox 33">
                <a:extLst>
                  <a:ext uri="{FF2B5EF4-FFF2-40B4-BE49-F238E27FC236}">
                    <a16:creationId xmlns:a16="http://schemas.microsoft.com/office/drawing/2014/main" id="{6E884E18-535C-4116-B5CA-72D26D23D3EA}"/>
                  </a:ext>
                </a:extLst>
              </p:cNvPr>
              <p:cNvSpPr txBox="1"/>
              <p:nvPr/>
            </p:nvSpPr>
            <p:spPr>
              <a:xfrm>
                <a:off x="1318071" y="2542643"/>
                <a:ext cx="1036553" cy="307113"/>
              </a:xfrm>
              <a:prstGeom prst="rect">
                <a:avLst/>
              </a:prstGeom>
              <a:noFill/>
            </p:spPr>
            <p:txBody>
              <a:bodyPr wrap="square" rtlCol="0">
                <a:spAutoFit/>
              </a:bodyPr>
              <a:lstStyle/>
              <a:p>
                <a:pPr algn="ctr"/>
                <a:r>
                  <a:rPr lang="en-GB" sz="2400" b="1" dirty="0">
                    <a:latin typeface="Century Gothic" panose="020B0502020202020204" pitchFamily="34" charset="0"/>
                  </a:rPr>
                  <a:t>100cm</a:t>
                </a:r>
              </a:p>
            </p:txBody>
          </p:sp>
          <p:cxnSp>
            <p:nvCxnSpPr>
              <p:cNvPr id="35" name="Straight Connector 34">
                <a:extLst>
                  <a:ext uri="{FF2B5EF4-FFF2-40B4-BE49-F238E27FC236}">
                    <a16:creationId xmlns:a16="http://schemas.microsoft.com/office/drawing/2014/main" id="{B547CA31-0228-4072-89A9-F123629CAC0F}"/>
                  </a:ext>
                </a:extLst>
              </p:cNvPr>
              <p:cNvCxnSpPr>
                <a:cxnSpLocks/>
              </p:cNvCxnSpPr>
              <p:nvPr/>
            </p:nvCxnSpPr>
            <p:spPr>
              <a:xfrm>
                <a:off x="713566" y="2542643"/>
                <a:ext cx="2276811" cy="0"/>
              </a:xfrm>
              <a:prstGeom prst="line">
                <a:avLst/>
              </a:prstGeom>
              <a:ln w="38100">
                <a:solidFill>
                  <a:schemeClr val="tx1"/>
                </a:solidFill>
                <a:headEnd type="triangle"/>
                <a:tailEnd type="triangle"/>
              </a:ln>
            </p:spPr>
            <p:style>
              <a:lnRef idx="1">
                <a:schemeClr val="dk1"/>
              </a:lnRef>
              <a:fillRef idx="0">
                <a:schemeClr val="dk1"/>
              </a:fillRef>
              <a:effectRef idx="0">
                <a:schemeClr val="dk1"/>
              </a:effectRef>
              <a:fontRef idx="minor">
                <a:schemeClr val="tx1"/>
              </a:fontRef>
            </p:style>
          </p:cxnSp>
        </p:grpSp>
        <p:grpSp>
          <p:nvGrpSpPr>
            <p:cNvPr id="31" name="Group 30">
              <a:extLst>
                <a:ext uri="{FF2B5EF4-FFF2-40B4-BE49-F238E27FC236}">
                  <a16:creationId xmlns:a16="http://schemas.microsoft.com/office/drawing/2014/main" id="{25099BDC-5BAF-42D6-A0E4-75BD4C6ACAE0}"/>
                </a:ext>
              </a:extLst>
            </p:cNvPr>
            <p:cNvGrpSpPr/>
            <p:nvPr/>
          </p:nvGrpSpPr>
          <p:grpSpPr>
            <a:xfrm>
              <a:off x="1180848" y="3764879"/>
              <a:ext cx="2078723" cy="461665"/>
              <a:chOff x="824839" y="2542643"/>
              <a:chExt cx="2134290" cy="307113"/>
            </a:xfrm>
          </p:grpSpPr>
          <p:sp>
            <p:nvSpPr>
              <p:cNvPr id="32" name="TextBox 31">
                <a:extLst>
                  <a:ext uri="{FF2B5EF4-FFF2-40B4-BE49-F238E27FC236}">
                    <a16:creationId xmlns:a16="http://schemas.microsoft.com/office/drawing/2014/main" id="{BCFD9B67-4D53-4FC6-B4B0-D63B3DAA8B5A}"/>
                  </a:ext>
                </a:extLst>
              </p:cNvPr>
              <p:cNvSpPr txBox="1"/>
              <p:nvPr/>
            </p:nvSpPr>
            <p:spPr>
              <a:xfrm>
                <a:off x="1318071" y="2542643"/>
                <a:ext cx="1036553" cy="307113"/>
              </a:xfrm>
              <a:prstGeom prst="rect">
                <a:avLst/>
              </a:prstGeom>
              <a:noFill/>
            </p:spPr>
            <p:txBody>
              <a:bodyPr wrap="square" rtlCol="0">
                <a:spAutoFit/>
              </a:bodyPr>
              <a:lstStyle/>
              <a:p>
                <a:pPr algn="ctr"/>
                <a:r>
                  <a:rPr lang="en-GB" sz="2400" b="1">
                    <a:latin typeface="Century Gothic" panose="020B0502020202020204" pitchFamily="34" charset="0"/>
                  </a:rPr>
                  <a:t>43cm</a:t>
                </a:r>
              </a:p>
            </p:txBody>
          </p:sp>
          <p:cxnSp>
            <p:nvCxnSpPr>
              <p:cNvPr id="33" name="Straight Connector 32">
                <a:extLst>
                  <a:ext uri="{FF2B5EF4-FFF2-40B4-BE49-F238E27FC236}">
                    <a16:creationId xmlns:a16="http://schemas.microsoft.com/office/drawing/2014/main" id="{C2F12BB1-E452-4BA5-A69A-DE2F83B931BD}"/>
                  </a:ext>
                </a:extLst>
              </p:cNvPr>
              <p:cNvCxnSpPr>
                <a:cxnSpLocks/>
              </p:cNvCxnSpPr>
              <p:nvPr/>
            </p:nvCxnSpPr>
            <p:spPr>
              <a:xfrm>
                <a:off x="824839" y="2542643"/>
                <a:ext cx="2134290" cy="0"/>
              </a:xfrm>
              <a:prstGeom prst="line">
                <a:avLst/>
              </a:prstGeom>
              <a:ln w="38100">
                <a:headEnd type="triangle"/>
                <a:tailEnd type="triangle"/>
              </a:ln>
            </p:spPr>
            <p:style>
              <a:lnRef idx="1">
                <a:schemeClr val="dk1"/>
              </a:lnRef>
              <a:fillRef idx="0">
                <a:schemeClr val="dk1"/>
              </a:fillRef>
              <a:effectRef idx="0">
                <a:schemeClr val="dk1"/>
              </a:effectRef>
              <a:fontRef idx="minor">
                <a:schemeClr val="tx1"/>
              </a:fontRef>
            </p:style>
          </p:cxnSp>
        </p:grpSp>
      </p:grpSp>
      <p:grpSp>
        <p:nvGrpSpPr>
          <p:cNvPr id="15" name="Group 14">
            <a:extLst>
              <a:ext uri="{FF2B5EF4-FFF2-40B4-BE49-F238E27FC236}">
                <a16:creationId xmlns:a16="http://schemas.microsoft.com/office/drawing/2014/main" id="{1D5F2386-8552-4CD3-A7F4-7EF5A05A0F56}"/>
              </a:ext>
            </a:extLst>
          </p:cNvPr>
          <p:cNvGrpSpPr/>
          <p:nvPr/>
        </p:nvGrpSpPr>
        <p:grpSpPr>
          <a:xfrm>
            <a:off x="59531" y="6454317"/>
            <a:ext cx="1238534" cy="403683"/>
            <a:chOff x="68077" y="6454317"/>
            <a:chExt cx="1238534" cy="403683"/>
          </a:xfrm>
        </p:grpSpPr>
        <p:sp>
          <p:nvSpPr>
            <p:cNvPr id="16" name="TextBox 15">
              <a:extLst>
                <a:ext uri="{FF2B5EF4-FFF2-40B4-BE49-F238E27FC236}">
                  <a16:creationId xmlns:a16="http://schemas.microsoft.com/office/drawing/2014/main" id="{D7D8C23F-7903-49A1-AB6E-B9A2A50FC1A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063F1C88-DCED-4AB6-8522-35D5D5F67B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7294674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Picture 20">
            <a:extLst>
              <a:ext uri="{FF2B5EF4-FFF2-40B4-BE49-F238E27FC236}">
                <a16:creationId xmlns:a16="http://schemas.microsoft.com/office/drawing/2014/main" id="{686F1F3B-8E36-48F6-9D4E-EC51CC58EF70}"/>
              </a:ext>
            </a:extLst>
          </p:cNvPr>
          <p:cNvPicPr>
            <a:picLocks noChangeAspect="1"/>
          </p:cNvPicPr>
          <p:nvPr/>
        </p:nvPicPr>
        <p:blipFill>
          <a:blip r:embed="rId3"/>
          <a:stretch>
            <a:fillRect/>
          </a:stretch>
        </p:blipFill>
        <p:spPr>
          <a:xfrm>
            <a:off x="115438" y="135870"/>
            <a:ext cx="8913124" cy="6322100"/>
          </a:xfrm>
          <a:prstGeom prst="rect">
            <a:avLst/>
          </a:prstGeom>
        </p:spPr>
      </p:pic>
      <p:sp>
        <p:nvSpPr>
          <p:cNvPr id="26" name="Rectangle 25">
            <a:extLst>
              <a:ext uri="{FF2B5EF4-FFF2-40B4-BE49-F238E27FC236}">
                <a16:creationId xmlns:a16="http://schemas.microsoft.com/office/drawing/2014/main" id="{09CE2AF0-972F-4B54-847F-B4450622980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What is the difference in length of the following items?</a:t>
            </a: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endParaRPr lang="en-GB" sz="2400" b="1" dirty="0">
              <a:solidFill>
                <a:schemeClr val="tx1"/>
              </a:solidFill>
              <a:latin typeface="Century Gothic" panose="020B0502020202020204" pitchFamily="34" charset="0"/>
            </a:endParaRPr>
          </a:p>
          <a:p>
            <a:pPr algn="ctr"/>
            <a:r>
              <a:rPr lang="en-GB" sz="1600" b="1" i="1" dirty="0">
                <a:solidFill>
                  <a:schemeClr val="bg1">
                    <a:lumMod val="50000"/>
                  </a:schemeClr>
                </a:solidFill>
                <a:latin typeface="Century Gothic" panose="020B0502020202020204" pitchFamily="34" charset="0"/>
              </a:rPr>
              <a:t>Not drawn to scale</a:t>
            </a:r>
            <a:endParaRPr lang="en-GB" sz="5400" b="1" i="1" dirty="0">
              <a:solidFill>
                <a:schemeClr val="bg1">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29" name="Group 28">
            <a:extLst>
              <a:ext uri="{FF2B5EF4-FFF2-40B4-BE49-F238E27FC236}">
                <a16:creationId xmlns:a16="http://schemas.microsoft.com/office/drawing/2014/main" id="{267933C9-D8BC-4FAB-BE1D-A41BC7A99837}"/>
              </a:ext>
            </a:extLst>
          </p:cNvPr>
          <p:cNvGrpSpPr/>
          <p:nvPr/>
        </p:nvGrpSpPr>
        <p:grpSpPr>
          <a:xfrm>
            <a:off x="1050789" y="3721006"/>
            <a:ext cx="6963973" cy="461665"/>
            <a:chOff x="1180848" y="3764879"/>
            <a:chExt cx="6963973" cy="461665"/>
          </a:xfrm>
        </p:grpSpPr>
        <p:grpSp>
          <p:nvGrpSpPr>
            <p:cNvPr id="30" name="Group 29">
              <a:extLst>
                <a:ext uri="{FF2B5EF4-FFF2-40B4-BE49-F238E27FC236}">
                  <a16:creationId xmlns:a16="http://schemas.microsoft.com/office/drawing/2014/main" id="{2EF29B04-414A-498C-9A5C-881E5FB10D3F}"/>
                </a:ext>
              </a:extLst>
            </p:cNvPr>
            <p:cNvGrpSpPr/>
            <p:nvPr/>
          </p:nvGrpSpPr>
          <p:grpSpPr>
            <a:xfrm>
              <a:off x="4939748" y="3764879"/>
              <a:ext cx="3205073" cy="461665"/>
              <a:chOff x="713566" y="2542643"/>
              <a:chExt cx="2276811" cy="307113"/>
            </a:xfrm>
          </p:grpSpPr>
          <p:sp>
            <p:nvSpPr>
              <p:cNvPr id="34" name="TextBox 33">
                <a:extLst>
                  <a:ext uri="{FF2B5EF4-FFF2-40B4-BE49-F238E27FC236}">
                    <a16:creationId xmlns:a16="http://schemas.microsoft.com/office/drawing/2014/main" id="{6E884E18-535C-4116-B5CA-72D26D23D3EA}"/>
                  </a:ext>
                </a:extLst>
              </p:cNvPr>
              <p:cNvSpPr txBox="1"/>
              <p:nvPr/>
            </p:nvSpPr>
            <p:spPr>
              <a:xfrm>
                <a:off x="1318071" y="2542643"/>
                <a:ext cx="1036553" cy="307113"/>
              </a:xfrm>
              <a:prstGeom prst="rect">
                <a:avLst/>
              </a:prstGeom>
              <a:noFill/>
            </p:spPr>
            <p:txBody>
              <a:bodyPr wrap="square" rtlCol="0">
                <a:spAutoFit/>
              </a:bodyPr>
              <a:lstStyle/>
              <a:p>
                <a:pPr algn="ctr"/>
                <a:r>
                  <a:rPr lang="en-GB" sz="2400" b="1" dirty="0">
                    <a:latin typeface="Century Gothic" panose="020B0502020202020204" pitchFamily="34" charset="0"/>
                  </a:rPr>
                  <a:t>100cm</a:t>
                </a:r>
              </a:p>
            </p:txBody>
          </p:sp>
          <p:cxnSp>
            <p:nvCxnSpPr>
              <p:cNvPr id="35" name="Straight Connector 34">
                <a:extLst>
                  <a:ext uri="{FF2B5EF4-FFF2-40B4-BE49-F238E27FC236}">
                    <a16:creationId xmlns:a16="http://schemas.microsoft.com/office/drawing/2014/main" id="{B547CA31-0228-4072-89A9-F123629CAC0F}"/>
                  </a:ext>
                </a:extLst>
              </p:cNvPr>
              <p:cNvCxnSpPr>
                <a:cxnSpLocks/>
              </p:cNvCxnSpPr>
              <p:nvPr/>
            </p:nvCxnSpPr>
            <p:spPr>
              <a:xfrm>
                <a:off x="713566" y="2542643"/>
                <a:ext cx="2276811" cy="0"/>
              </a:xfrm>
              <a:prstGeom prst="line">
                <a:avLst/>
              </a:prstGeom>
              <a:ln w="38100">
                <a:solidFill>
                  <a:schemeClr val="tx1"/>
                </a:solidFill>
                <a:headEnd type="triangle"/>
                <a:tailEnd type="triangle"/>
              </a:ln>
            </p:spPr>
            <p:style>
              <a:lnRef idx="1">
                <a:schemeClr val="dk1"/>
              </a:lnRef>
              <a:fillRef idx="0">
                <a:schemeClr val="dk1"/>
              </a:fillRef>
              <a:effectRef idx="0">
                <a:schemeClr val="dk1"/>
              </a:effectRef>
              <a:fontRef idx="minor">
                <a:schemeClr val="tx1"/>
              </a:fontRef>
            </p:style>
          </p:cxnSp>
        </p:grpSp>
        <p:grpSp>
          <p:nvGrpSpPr>
            <p:cNvPr id="31" name="Group 30">
              <a:extLst>
                <a:ext uri="{FF2B5EF4-FFF2-40B4-BE49-F238E27FC236}">
                  <a16:creationId xmlns:a16="http://schemas.microsoft.com/office/drawing/2014/main" id="{25099BDC-5BAF-42D6-A0E4-75BD4C6ACAE0}"/>
                </a:ext>
              </a:extLst>
            </p:cNvPr>
            <p:cNvGrpSpPr/>
            <p:nvPr/>
          </p:nvGrpSpPr>
          <p:grpSpPr>
            <a:xfrm>
              <a:off x="1180848" y="3764879"/>
              <a:ext cx="2078723" cy="461665"/>
              <a:chOff x="824839" y="2542643"/>
              <a:chExt cx="2134290" cy="307113"/>
            </a:xfrm>
          </p:grpSpPr>
          <p:sp>
            <p:nvSpPr>
              <p:cNvPr id="32" name="TextBox 31">
                <a:extLst>
                  <a:ext uri="{FF2B5EF4-FFF2-40B4-BE49-F238E27FC236}">
                    <a16:creationId xmlns:a16="http://schemas.microsoft.com/office/drawing/2014/main" id="{BCFD9B67-4D53-4FC6-B4B0-D63B3DAA8B5A}"/>
                  </a:ext>
                </a:extLst>
              </p:cNvPr>
              <p:cNvSpPr txBox="1"/>
              <p:nvPr/>
            </p:nvSpPr>
            <p:spPr>
              <a:xfrm>
                <a:off x="1318071" y="2542643"/>
                <a:ext cx="1036553" cy="307113"/>
              </a:xfrm>
              <a:prstGeom prst="rect">
                <a:avLst/>
              </a:prstGeom>
              <a:noFill/>
            </p:spPr>
            <p:txBody>
              <a:bodyPr wrap="square" rtlCol="0">
                <a:spAutoFit/>
              </a:bodyPr>
              <a:lstStyle/>
              <a:p>
                <a:pPr algn="ctr"/>
                <a:r>
                  <a:rPr lang="en-GB" sz="2400" b="1">
                    <a:latin typeface="Century Gothic" panose="020B0502020202020204" pitchFamily="34" charset="0"/>
                  </a:rPr>
                  <a:t>43cm</a:t>
                </a:r>
              </a:p>
            </p:txBody>
          </p:sp>
          <p:cxnSp>
            <p:nvCxnSpPr>
              <p:cNvPr id="33" name="Straight Connector 32">
                <a:extLst>
                  <a:ext uri="{FF2B5EF4-FFF2-40B4-BE49-F238E27FC236}">
                    <a16:creationId xmlns:a16="http://schemas.microsoft.com/office/drawing/2014/main" id="{C2F12BB1-E452-4BA5-A69A-DE2F83B931BD}"/>
                  </a:ext>
                </a:extLst>
              </p:cNvPr>
              <p:cNvCxnSpPr>
                <a:cxnSpLocks/>
              </p:cNvCxnSpPr>
              <p:nvPr/>
            </p:nvCxnSpPr>
            <p:spPr>
              <a:xfrm>
                <a:off x="824839" y="2542643"/>
                <a:ext cx="2134290" cy="0"/>
              </a:xfrm>
              <a:prstGeom prst="line">
                <a:avLst/>
              </a:prstGeom>
              <a:ln w="38100">
                <a:headEnd type="triangle"/>
                <a:tailEnd type="triangle"/>
              </a:ln>
            </p:spPr>
            <p:style>
              <a:lnRef idx="1">
                <a:schemeClr val="dk1"/>
              </a:lnRef>
              <a:fillRef idx="0">
                <a:schemeClr val="dk1"/>
              </a:fillRef>
              <a:effectRef idx="0">
                <a:schemeClr val="dk1"/>
              </a:effectRef>
              <a:fontRef idx="minor">
                <a:schemeClr val="tx1"/>
              </a:fontRef>
            </p:style>
          </p:cxnSp>
        </p:grpSp>
      </p:grpSp>
      <p:graphicFrame>
        <p:nvGraphicFramePr>
          <p:cNvPr id="15" name="Table 14">
            <a:extLst>
              <a:ext uri="{FF2B5EF4-FFF2-40B4-BE49-F238E27FC236}">
                <a16:creationId xmlns:a16="http://schemas.microsoft.com/office/drawing/2014/main" id="{B480344C-1539-4C8F-AB77-8B208A400AB9}"/>
              </a:ext>
            </a:extLst>
          </p:cNvPr>
          <p:cNvGraphicFramePr>
            <a:graphicFrameLocks noGrp="1"/>
          </p:cNvGraphicFramePr>
          <p:nvPr>
            <p:extLst>
              <p:ext uri="{D42A27DB-BD31-4B8C-83A1-F6EECF244321}">
                <p14:modId xmlns:p14="http://schemas.microsoft.com/office/powerpoint/2010/main" val="3111863661"/>
              </p:ext>
            </p:extLst>
          </p:nvPr>
        </p:nvGraphicFramePr>
        <p:xfrm>
          <a:off x="1669577" y="4436262"/>
          <a:ext cx="5804847" cy="962193"/>
        </p:xfrm>
        <a:graphic>
          <a:graphicData uri="http://schemas.openxmlformats.org/drawingml/2006/table">
            <a:tbl>
              <a:tblPr firstRow="1" bandRow="1">
                <a:tableStyleId>{5940675A-B579-460E-94D1-54222C63F5DA}</a:tableStyleId>
              </a:tblPr>
              <a:tblGrid>
                <a:gridCol w="1934949">
                  <a:extLst>
                    <a:ext uri="{9D8B030D-6E8A-4147-A177-3AD203B41FA5}">
                      <a16:colId xmlns:a16="http://schemas.microsoft.com/office/drawing/2014/main" val="3922666866"/>
                    </a:ext>
                  </a:extLst>
                </a:gridCol>
                <a:gridCol w="1934949">
                  <a:extLst>
                    <a:ext uri="{9D8B030D-6E8A-4147-A177-3AD203B41FA5}">
                      <a16:colId xmlns:a16="http://schemas.microsoft.com/office/drawing/2014/main" val="3005013005"/>
                    </a:ext>
                  </a:extLst>
                </a:gridCol>
                <a:gridCol w="1934949">
                  <a:extLst>
                    <a:ext uri="{9D8B030D-6E8A-4147-A177-3AD203B41FA5}">
                      <a16:colId xmlns:a16="http://schemas.microsoft.com/office/drawing/2014/main" val="1004977660"/>
                    </a:ext>
                  </a:extLst>
                </a:gridCol>
              </a:tblGrid>
              <a:tr h="962193">
                <a:tc>
                  <a:txBody>
                    <a:bodyPr/>
                    <a:lstStyle/>
                    <a:p>
                      <a:pPr algn="ctr"/>
                      <a:r>
                        <a:rPr lang="en-GB" sz="2600" b="1" dirty="0">
                          <a:solidFill>
                            <a:schemeClr val="tx1"/>
                          </a:solidFill>
                          <a:latin typeface="Century Gothic" panose="020B0502020202020204" pitchFamily="34" charset="0"/>
                        </a:rPr>
                        <a:t>A. 47cm</a:t>
                      </a:r>
                    </a:p>
                  </a:txBody>
                  <a:tcPr marL="137457" marR="137457" marT="68727" marB="6872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rgbClr val="FF0000"/>
                          </a:solidFill>
                          <a:latin typeface="Century Gothic" panose="020B0502020202020204" pitchFamily="34" charset="0"/>
                        </a:rPr>
                        <a:t>B. 57cm</a:t>
                      </a:r>
                    </a:p>
                  </a:txBody>
                  <a:tcPr marL="137457" marR="137457" marT="68727" marB="68727"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600" b="1" dirty="0">
                          <a:solidFill>
                            <a:schemeClr val="tx1"/>
                          </a:solidFill>
                          <a:latin typeface="Century Gothic" panose="020B0502020202020204" pitchFamily="34" charset="0"/>
                        </a:rPr>
                        <a:t>C. 47mm</a:t>
                      </a:r>
                    </a:p>
                  </a:txBody>
                  <a:tcPr marL="137457" marR="137457" marT="68727" marB="68727"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369089112"/>
                  </a:ext>
                </a:extLst>
              </a:tr>
            </a:tbl>
          </a:graphicData>
        </a:graphic>
      </p:graphicFrame>
      <p:grpSp>
        <p:nvGrpSpPr>
          <p:cNvPr id="13" name="Group 12">
            <a:extLst>
              <a:ext uri="{FF2B5EF4-FFF2-40B4-BE49-F238E27FC236}">
                <a16:creationId xmlns:a16="http://schemas.microsoft.com/office/drawing/2014/main" id="{617B7F66-E0CB-42B6-BD58-9F935F8518B4}"/>
              </a:ext>
            </a:extLst>
          </p:cNvPr>
          <p:cNvGrpSpPr/>
          <p:nvPr/>
        </p:nvGrpSpPr>
        <p:grpSpPr>
          <a:xfrm>
            <a:off x="59531" y="6454317"/>
            <a:ext cx="1238534" cy="403683"/>
            <a:chOff x="68077" y="6454317"/>
            <a:chExt cx="1238534" cy="403683"/>
          </a:xfrm>
        </p:grpSpPr>
        <p:sp>
          <p:nvSpPr>
            <p:cNvPr id="14" name="TextBox 13">
              <a:extLst>
                <a:ext uri="{FF2B5EF4-FFF2-40B4-BE49-F238E27FC236}">
                  <a16:creationId xmlns:a16="http://schemas.microsoft.com/office/drawing/2014/main" id="{C4711D94-6A9F-4806-AD64-F9F92DED2CD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6" name="Picture 15" descr="A close up of a sign&#10;&#10;Description generated with high confidence">
              <a:extLst>
                <a:ext uri="{FF2B5EF4-FFF2-40B4-BE49-F238E27FC236}">
                  <a16:creationId xmlns:a16="http://schemas.microsoft.com/office/drawing/2014/main" id="{ACF58C78-93E2-4BE8-B942-F59CFCEE73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4839046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06FA10DE-C830-4F5C-8D8B-29E2B1430BB4}"/>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C6D59523-71DF-4B6A-968E-FF78FE1C1F6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9026A3A7-5528-4050-B193-E722B257A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20CEC0CD-FE26-4B91-8469-DB55B032FE70}"/>
              </a:ext>
            </a:extLst>
          </p:cNvPr>
          <p:cNvPicPr>
            <a:picLocks noChangeAspect="1"/>
          </p:cNvPicPr>
          <p:nvPr/>
        </p:nvPicPr>
        <p:blipFill>
          <a:blip r:embed="rId4"/>
          <a:stretch>
            <a:fillRect/>
          </a:stretch>
        </p:blipFill>
        <p:spPr>
          <a:xfrm>
            <a:off x="115438" y="137318"/>
            <a:ext cx="8913124" cy="6322100"/>
          </a:xfrm>
          <a:prstGeom prst="rect">
            <a:avLst/>
          </a:prstGeom>
        </p:spPr>
      </p:pic>
      <p:sp>
        <p:nvSpPr>
          <p:cNvPr id="16" name="Rectangle 15">
            <a:extLst>
              <a:ext uri="{FF2B5EF4-FFF2-40B4-BE49-F238E27FC236}">
                <a16:creationId xmlns:a16="http://schemas.microsoft.com/office/drawing/2014/main" id="{CD2AA052-C89F-420B-B2BB-FFA0A977901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Mollie and Hari are hanging a string of fairy lights on Mollie’s wall.</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 wall is 1m and 69cm long, the lights are 95cm long.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length of fairy lights will they need to cover Mollie’s wall?</a:t>
            </a:r>
          </a:p>
          <a:p>
            <a:pPr lvl="0" algn="ctr"/>
            <a:endParaRPr lang="en-GB" sz="2000" b="1" dirty="0">
              <a:solidFill>
                <a:schemeClr val="tx1"/>
              </a:solidFill>
              <a:latin typeface="Century Gothic" panose="020B0502020202020204" pitchFamily="34" charset="0"/>
            </a:endParaRPr>
          </a:p>
        </p:txBody>
      </p:sp>
      <p:grpSp>
        <p:nvGrpSpPr>
          <p:cNvPr id="17" name="Group 16">
            <a:extLst>
              <a:ext uri="{FF2B5EF4-FFF2-40B4-BE49-F238E27FC236}">
                <a16:creationId xmlns:a16="http://schemas.microsoft.com/office/drawing/2014/main" id="{18B51EF5-C362-4E04-835F-8791293C542E}"/>
              </a:ext>
            </a:extLst>
          </p:cNvPr>
          <p:cNvGrpSpPr/>
          <p:nvPr/>
        </p:nvGrpSpPr>
        <p:grpSpPr>
          <a:xfrm>
            <a:off x="894698" y="2363019"/>
            <a:ext cx="7221104" cy="2086584"/>
            <a:chOff x="751648" y="2363019"/>
            <a:chExt cx="7221104" cy="2086584"/>
          </a:xfrm>
        </p:grpSpPr>
        <p:sp>
          <p:nvSpPr>
            <p:cNvPr id="18" name="Speech Bubble: Rectangle with Corners Rounded 17">
              <a:extLst>
                <a:ext uri="{FF2B5EF4-FFF2-40B4-BE49-F238E27FC236}">
                  <a16:creationId xmlns:a16="http://schemas.microsoft.com/office/drawing/2014/main" id="{8D18CB86-BB4B-4F82-A86F-FE23513C4F17}"/>
                </a:ext>
              </a:extLst>
            </p:cNvPr>
            <p:cNvSpPr/>
            <p:nvPr/>
          </p:nvSpPr>
          <p:spPr>
            <a:xfrm>
              <a:off x="2036103" y="2363019"/>
              <a:ext cx="4728151" cy="801126"/>
            </a:xfrm>
            <a:prstGeom prst="wedgeRoundRectCallout">
              <a:avLst>
                <a:gd name="adj1" fmla="val -57829"/>
                <a:gd name="adj2" fmla="val 116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We’ve covered 98cm of the wall so far.</a:t>
              </a:r>
            </a:p>
          </p:txBody>
        </p:sp>
        <p:sp>
          <p:nvSpPr>
            <p:cNvPr id="29" name="TextBox 28">
              <a:extLst>
                <a:ext uri="{FF2B5EF4-FFF2-40B4-BE49-F238E27FC236}">
                  <a16:creationId xmlns:a16="http://schemas.microsoft.com/office/drawing/2014/main" id="{FEF72C98-6E4B-46C8-B726-E90BBC4FE399}"/>
                </a:ext>
              </a:extLst>
            </p:cNvPr>
            <p:cNvSpPr txBox="1"/>
            <p:nvPr/>
          </p:nvSpPr>
          <p:spPr>
            <a:xfrm>
              <a:off x="751648" y="3177395"/>
              <a:ext cx="780984" cy="338554"/>
            </a:xfrm>
            <a:prstGeom prst="rect">
              <a:avLst/>
            </a:prstGeom>
            <a:noFill/>
          </p:spPr>
          <p:txBody>
            <a:bodyPr wrap="none" rtlCol="0">
              <a:spAutoFit/>
            </a:bodyPr>
            <a:lstStyle/>
            <a:p>
              <a:pPr algn="ctr"/>
              <a:r>
                <a:rPr lang="en-GB" sz="1600" b="1" dirty="0">
                  <a:latin typeface="Century Gothic" panose="020B0502020202020204" pitchFamily="34" charset="0"/>
                </a:rPr>
                <a:t>Mollie</a:t>
              </a:r>
              <a:endParaRPr lang="en-GB" b="1" dirty="0">
                <a:latin typeface="Century Gothic" panose="020B0502020202020204" pitchFamily="34" charset="0"/>
              </a:endParaRPr>
            </a:p>
          </p:txBody>
        </p:sp>
        <p:sp>
          <p:nvSpPr>
            <p:cNvPr id="30" name="TextBox 29">
              <a:extLst>
                <a:ext uri="{FF2B5EF4-FFF2-40B4-BE49-F238E27FC236}">
                  <a16:creationId xmlns:a16="http://schemas.microsoft.com/office/drawing/2014/main" id="{5FFB0084-4017-4748-B8F4-622BB6B10154}"/>
                </a:ext>
              </a:extLst>
            </p:cNvPr>
            <p:cNvSpPr txBox="1"/>
            <p:nvPr/>
          </p:nvSpPr>
          <p:spPr>
            <a:xfrm>
              <a:off x="7396953" y="4111049"/>
              <a:ext cx="575799" cy="338554"/>
            </a:xfrm>
            <a:prstGeom prst="rect">
              <a:avLst/>
            </a:prstGeom>
            <a:noFill/>
          </p:spPr>
          <p:txBody>
            <a:bodyPr wrap="none" rtlCol="0">
              <a:spAutoFit/>
            </a:bodyPr>
            <a:lstStyle/>
            <a:p>
              <a:pPr algn="ctr"/>
              <a:r>
                <a:rPr lang="en-GB" sz="1600" b="1" dirty="0">
                  <a:latin typeface="Century Gothic" panose="020B0502020202020204" pitchFamily="34" charset="0"/>
                </a:rPr>
                <a:t>Hari</a:t>
              </a:r>
            </a:p>
          </p:txBody>
        </p:sp>
        <p:sp>
          <p:nvSpPr>
            <p:cNvPr id="31" name="Speech Bubble: Rectangle with Corners Rounded 30">
              <a:extLst>
                <a:ext uri="{FF2B5EF4-FFF2-40B4-BE49-F238E27FC236}">
                  <a16:creationId xmlns:a16="http://schemas.microsoft.com/office/drawing/2014/main" id="{43A7CEAD-0705-477E-8EB9-873B4FFEDFCE}"/>
                </a:ext>
              </a:extLst>
            </p:cNvPr>
            <p:cNvSpPr/>
            <p:nvPr/>
          </p:nvSpPr>
          <p:spPr>
            <a:xfrm flipH="1">
              <a:off x="2064400" y="3489405"/>
              <a:ext cx="4728151" cy="801126"/>
            </a:xfrm>
            <a:prstGeom prst="wedgeRoundRectCallout">
              <a:avLst>
                <a:gd name="adj1" fmla="val -57829"/>
                <a:gd name="adj2" fmla="val 116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am holding another 60cm of fairy lights in my hand.</a:t>
              </a:r>
            </a:p>
          </p:txBody>
        </p:sp>
      </p:grpSp>
    </p:spTree>
    <p:extLst>
      <p:ext uri="{BB962C8B-B14F-4D97-AF65-F5344CB8AC3E}">
        <p14:creationId xmlns:p14="http://schemas.microsoft.com/office/powerpoint/2010/main" val="12358398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0" name="Group 19">
            <a:extLst>
              <a:ext uri="{FF2B5EF4-FFF2-40B4-BE49-F238E27FC236}">
                <a16:creationId xmlns:a16="http://schemas.microsoft.com/office/drawing/2014/main" id="{06FA10DE-C830-4F5C-8D8B-29E2B1430BB4}"/>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C6D59523-71DF-4B6A-968E-FF78FE1C1F6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9026A3A7-5528-4050-B193-E722B257A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5" name="Picture 14">
            <a:extLst>
              <a:ext uri="{FF2B5EF4-FFF2-40B4-BE49-F238E27FC236}">
                <a16:creationId xmlns:a16="http://schemas.microsoft.com/office/drawing/2014/main" id="{20CEC0CD-FE26-4B91-8469-DB55B032FE70}"/>
              </a:ext>
            </a:extLst>
          </p:cNvPr>
          <p:cNvPicPr>
            <a:picLocks noChangeAspect="1"/>
          </p:cNvPicPr>
          <p:nvPr/>
        </p:nvPicPr>
        <p:blipFill>
          <a:blip r:embed="rId4"/>
          <a:stretch>
            <a:fillRect/>
          </a:stretch>
        </p:blipFill>
        <p:spPr>
          <a:xfrm>
            <a:off x="115438" y="137318"/>
            <a:ext cx="8913124" cy="6322100"/>
          </a:xfrm>
          <a:prstGeom prst="rect">
            <a:avLst/>
          </a:prstGeom>
        </p:spPr>
      </p:pic>
      <p:sp>
        <p:nvSpPr>
          <p:cNvPr id="16" name="Rectangle 15">
            <a:extLst>
              <a:ext uri="{FF2B5EF4-FFF2-40B4-BE49-F238E27FC236}">
                <a16:creationId xmlns:a16="http://schemas.microsoft.com/office/drawing/2014/main" id="{CD2AA052-C89F-420B-B2BB-FFA0A977901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Mollie and Hari are hanging a string of fairy lights on Mollie’s wall.</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The wall is 1m and 69cm long, the lights are 95cm long. </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What length of fairy lights will they need to cover Mollie’s wall?</a:t>
            </a:r>
          </a:p>
          <a:p>
            <a:pPr algn="ctr"/>
            <a:r>
              <a:rPr lang="en-GB" sz="2000" b="1" dirty="0">
                <a:solidFill>
                  <a:srgbClr val="FF0000"/>
                </a:solidFill>
                <a:latin typeface="Century Gothic" panose="020B0502020202020204" pitchFamily="34" charset="0"/>
              </a:rPr>
              <a:t>They will need another 11cm of string with lights to reach the end of Mollie’s wall.</a:t>
            </a:r>
          </a:p>
          <a:p>
            <a:pPr lvl="0"/>
            <a:endParaRPr lang="en-GB" sz="2000" b="1" dirty="0">
              <a:solidFill>
                <a:schemeClr val="tx1"/>
              </a:solidFill>
              <a:latin typeface="Century Gothic" panose="020B0502020202020204" pitchFamily="34" charset="0"/>
            </a:endParaRPr>
          </a:p>
        </p:txBody>
      </p:sp>
      <p:grpSp>
        <p:nvGrpSpPr>
          <p:cNvPr id="17" name="Group 16">
            <a:extLst>
              <a:ext uri="{FF2B5EF4-FFF2-40B4-BE49-F238E27FC236}">
                <a16:creationId xmlns:a16="http://schemas.microsoft.com/office/drawing/2014/main" id="{18B51EF5-C362-4E04-835F-8791293C542E}"/>
              </a:ext>
            </a:extLst>
          </p:cNvPr>
          <p:cNvGrpSpPr/>
          <p:nvPr/>
        </p:nvGrpSpPr>
        <p:grpSpPr>
          <a:xfrm>
            <a:off x="894698" y="2363019"/>
            <a:ext cx="7221104" cy="2086584"/>
            <a:chOff x="751648" y="2363019"/>
            <a:chExt cx="7221104" cy="2086584"/>
          </a:xfrm>
        </p:grpSpPr>
        <p:sp>
          <p:nvSpPr>
            <p:cNvPr id="18" name="Speech Bubble: Rectangle with Corners Rounded 17">
              <a:extLst>
                <a:ext uri="{FF2B5EF4-FFF2-40B4-BE49-F238E27FC236}">
                  <a16:creationId xmlns:a16="http://schemas.microsoft.com/office/drawing/2014/main" id="{8D18CB86-BB4B-4F82-A86F-FE23513C4F17}"/>
                </a:ext>
              </a:extLst>
            </p:cNvPr>
            <p:cNvSpPr/>
            <p:nvPr/>
          </p:nvSpPr>
          <p:spPr>
            <a:xfrm>
              <a:off x="2036103" y="2363019"/>
              <a:ext cx="4728151" cy="801126"/>
            </a:xfrm>
            <a:prstGeom prst="wedgeRoundRectCallout">
              <a:avLst>
                <a:gd name="adj1" fmla="val -57829"/>
                <a:gd name="adj2" fmla="val 116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We’ve covered 98cm of the wall so far.</a:t>
              </a:r>
            </a:p>
          </p:txBody>
        </p:sp>
        <p:sp>
          <p:nvSpPr>
            <p:cNvPr id="29" name="TextBox 28">
              <a:extLst>
                <a:ext uri="{FF2B5EF4-FFF2-40B4-BE49-F238E27FC236}">
                  <a16:creationId xmlns:a16="http://schemas.microsoft.com/office/drawing/2014/main" id="{FEF72C98-6E4B-46C8-B726-E90BBC4FE399}"/>
                </a:ext>
              </a:extLst>
            </p:cNvPr>
            <p:cNvSpPr txBox="1"/>
            <p:nvPr/>
          </p:nvSpPr>
          <p:spPr>
            <a:xfrm>
              <a:off x="751648" y="3177395"/>
              <a:ext cx="780984" cy="338554"/>
            </a:xfrm>
            <a:prstGeom prst="rect">
              <a:avLst/>
            </a:prstGeom>
            <a:noFill/>
          </p:spPr>
          <p:txBody>
            <a:bodyPr wrap="none" rtlCol="0">
              <a:spAutoFit/>
            </a:bodyPr>
            <a:lstStyle/>
            <a:p>
              <a:pPr algn="ctr"/>
              <a:r>
                <a:rPr lang="en-GB" sz="1600" b="1" dirty="0">
                  <a:latin typeface="Century Gothic" panose="020B0502020202020204" pitchFamily="34" charset="0"/>
                </a:rPr>
                <a:t>Mollie</a:t>
              </a:r>
              <a:endParaRPr lang="en-GB" b="1" dirty="0">
                <a:latin typeface="Century Gothic" panose="020B0502020202020204" pitchFamily="34" charset="0"/>
              </a:endParaRPr>
            </a:p>
          </p:txBody>
        </p:sp>
        <p:sp>
          <p:nvSpPr>
            <p:cNvPr id="30" name="TextBox 29">
              <a:extLst>
                <a:ext uri="{FF2B5EF4-FFF2-40B4-BE49-F238E27FC236}">
                  <a16:creationId xmlns:a16="http://schemas.microsoft.com/office/drawing/2014/main" id="{5FFB0084-4017-4748-B8F4-622BB6B10154}"/>
                </a:ext>
              </a:extLst>
            </p:cNvPr>
            <p:cNvSpPr txBox="1"/>
            <p:nvPr/>
          </p:nvSpPr>
          <p:spPr>
            <a:xfrm>
              <a:off x="7396953" y="4111049"/>
              <a:ext cx="575799" cy="338554"/>
            </a:xfrm>
            <a:prstGeom prst="rect">
              <a:avLst/>
            </a:prstGeom>
            <a:noFill/>
          </p:spPr>
          <p:txBody>
            <a:bodyPr wrap="none" rtlCol="0">
              <a:spAutoFit/>
            </a:bodyPr>
            <a:lstStyle/>
            <a:p>
              <a:pPr algn="ctr"/>
              <a:r>
                <a:rPr lang="en-GB" sz="1600" b="1" dirty="0">
                  <a:latin typeface="Century Gothic" panose="020B0502020202020204" pitchFamily="34" charset="0"/>
                </a:rPr>
                <a:t>Hari</a:t>
              </a:r>
            </a:p>
          </p:txBody>
        </p:sp>
        <p:sp>
          <p:nvSpPr>
            <p:cNvPr id="31" name="Speech Bubble: Rectangle with Corners Rounded 30">
              <a:extLst>
                <a:ext uri="{FF2B5EF4-FFF2-40B4-BE49-F238E27FC236}">
                  <a16:creationId xmlns:a16="http://schemas.microsoft.com/office/drawing/2014/main" id="{43A7CEAD-0705-477E-8EB9-873B4FFEDFCE}"/>
                </a:ext>
              </a:extLst>
            </p:cNvPr>
            <p:cNvSpPr/>
            <p:nvPr/>
          </p:nvSpPr>
          <p:spPr>
            <a:xfrm flipH="1">
              <a:off x="2064400" y="3489405"/>
              <a:ext cx="4728151" cy="801126"/>
            </a:xfrm>
            <a:prstGeom prst="wedgeRoundRectCallout">
              <a:avLst>
                <a:gd name="adj1" fmla="val -57829"/>
                <a:gd name="adj2" fmla="val 11677"/>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I am holding another 60cm of fairy lights in my hand.</a:t>
              </a:r>
            </a:p>
          </p:txBody>
        </p:sp>
      </p:grpSp>
    </p:spTree>
    <p:extLst>
      <p:ext uri="{BB962C8B-B14F-4D97-AF65-F5344CB8AC3E}">
        <p14:creationId xmlns:p14="http://schemas.microsoft.com/office/powerpoint/2010/main" val="892620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part-whole model.</a:t>
            </a:r>
          </a:p>
          <a:p>
            <a:pPr lvl="0" algn="ctr"/>
            <a:endParaRPr lang="en-GB" sz="2000" b="1" dirty="0">
              <a:solidFill>
                <a:schemeClr val="tx1"/>
              </a:solidFill>
              <a:latin typeface="Century Gothic" panose="020B0502020202020204" pitchFamily="34" charset="0"/>
            </a:endParaRPr>
          </a:p>
        </p:txBody>
      </p:sp>
      <p:grpSp>
        <p:nvGrpSpPr>
          <p:cNvPr id="20" name="Group 19">
            <a:extLst>
              <a:ext uri="{FF2B5EF4-FFF2-40B4-BE49-F238E27FC236}">
                <a16:creationId xmlns:a16="http://schemas.microsoft.com/office/drawing/2014/main" id="{06FA10DE-C830-4F5C-8D8B-29E2B1430BB4}"/>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C6D59523-71DF-4B6A-968E-FF78FE1C1F6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9026A3A7-5528-4050-B193-E722B257A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6" name="Oval 25">
            <a:extLst>
              <a:ext uri="{FF2B5EF4-FFF2-40B4-BE49-F238E27FC236}">
                <a16:creationId xmlns:a16="http://schemas.microsoft.com/office/drawing/2014/main" id="{8E5B19BA-043E-406E-9D76-3C32B203DD92}"/>
              </a:ext>
            </a:extLst>
          </p:cNvPr>
          <p:cNvSpPr/>
          <p:nvPr/>
        </p:nvSpPr>
        <p:spPr>
          <a:xfrm>
            <a:off x="3854092" y="1433575"/>
            <a:ext cx="1543383" cy="154338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478cm</a:t>
            </a:r>
            <a:endParaRPr lang="en-GB" sz="2000" b="1" dirty="0">
              <a:solidFill>
                <a:schemeClr val="tx1"/>
              </a:solidFill>
              <a:highlight>
                <a:srgbClr val="FFFF00"/>
              </a:highlight>
              <a:latin typeface="Century Gothic" panose="020B0502020202020204" pitchFamily="34" charset="0"/>
            </a:endParaRPr>
          </a:p>
        </p:txBody>
      </p:sp>
      <p:grpSp>
        <p:nvGrpSpPr>
          <p:cNvPr id="27" name="Group 26">
            <a:extLst>
              <a:ext uri="{FF2B5EF4-FFF2-40B4-BE49-F238E27FC236}">
                <a16:creationId xmlns:a16="http://schemas.microsoft.com/office/drawing/2014/main" id="{12296CB9-C28C-4489-9928-DC4C250F8F5D}"/>
              </a:ext>
            </a:extLst>
          </p:cNvPr>
          <p:cNvGrpSpPr/>
          <p:nvPr/>
        </p:nvGrpSpPr>
        <p:grpSpPr>
          <a:xfrm>
            <a:off x="1820874" y="3618477"/>
            <a:ext cx="5609322" cy="1568629"/>
            <a:chOff x="385832" y="8281969"/>
            <a:chExt cx="2378900" cy="665252"/>
          </a:xfrm>
        </p:grpSpPr>
        <p:sp>
          <p:nvSpPr>
            <p:cNvPr id="30" name="Oval 29">
              <a:extLst>
                <a:ext uri="{FF2B5EF4-FFF2-40B4-BE49-F238E27FC236}">
                  <a16:creationId xmlns:a16="http://schemas.microsoft.com/office/drawing/2014/main" id="{B7D498F2-A1FD-47E3-9B60-B30DD8E8CE77}"/>
                </a:ext>
              </a:extLst>
            </p:cNvPr>
            <p:cNvSpPr/>
            <p:nvPr/>
          </p:nvSpPr>
          <p:spPr>
            <a:xfrm>
              <a:off x="385832" y="8281969"/>
              <a:ext cx="654545" cy="65454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800mm</a:t>
              </a:r>
            </a:p>
          </p:txBody>
        </p:sp>
        <p:sp>
          <p:nvSpPr>
            <p:cNvPr id="31" name="Oval 30">
              <a:extLst>
                <a:ext uri="{FF2B5EF4-FFF2-40B4-BE49-F238E27FC236}">
                  <a16:creationId xmlns:a16="http://schemas.microsoft.com/office/drawing/2014/main" id="{DD121048-C6B4-49F2-B9CC-D7BDE68A7064}"/>
                </a:ext>
              </a:extLst>
            </p:cNvPr>
            <p:cNvSpPr/>
            <p:nvPr/>
          </p:nvSpPr>
          <p:spPr>
            <a:xfrm>
              <a:off x="2110187" y="8292676"/>
              <a:ext cx="654545" cy="65454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spc="-300" dirty="0">
                  <a:solidFill>
                    <a:schemeClr val="tx1"/>
                  </a:solidFill>
                  <a:latin typeface="Century Gothic" panose="020B0502020202020204" pitchFamily="34" charset="0"/>
                </a:rPr>
                <a:t>___   ___   ___           </a:t>
              </a:r>
              <a:r>
                <a:rPr lang="en-GB" sz="2000" b="1" dirty="0">
                  <a:solidFill>
                    <a:schemeClr val="tx1"/>
                  </a:solidFill>
                  <a:latin typeface="Century Gothic" panose="020B0502020202020204" pitchFamily="34" charset="0"/>
                </a:rPr>
                <a:t>cm</a:t>
              </a:r>
            </a:p>
          </p:txBody>
        </p:sp>
      </p:grpSp>
      <p:cxnSp>
        <p:nvCxnSpPr>
          <p:cNvPr id="28" name="Straight Connector 27">
            <a:extLst>
              <a:ext uri="{FF2B5EF4-FFF2-40B4-BE49-F238E27FC236}">
                <a16:creationId xmlns:a16="http://schemas.microsoft.com/office/drawing/2014/main" id="{CD4CFAA7-937F-4AF7-9C6D-4A5DEAE6D647}"/>
              </a:ext>
            </a:extLst>
          </p:cNvPr>
          <p:cNvCxnSpPr>
            <a:cxnSpLocks/>
            <a:stCxn id="26" idx="5"/>
            <a:endCxn id="31" idx="0"/>
          </p:cNvCxnSpPr>
          <p:nvPr/>
        </p:nvCxnSpPr>
        <p:spPr>
          <a:xfrm>
            <a:off x="5171449" y="2750934"/>
            <a:ext cx="1487056" cy="8927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A5415FB-58E8-4B8A-B81A-C15F4C8669E3}"/>
              </a:ext>
            </a:extLst>
          </p:cNvPr>
          <p:cNvCxnSpPr>
            <a:cxnSpLocks/>
            <a:stCxn id="26" idx="3"/>
            <a:endCxn id="30" idx="0"/>
          </p:cNvCxnSpPr>
          <p:nvPr/>
        </p:nvCxnSpPr>
        <p:spPr>
          <a:xfrm flipH="1">
            <a:off x="2592567" y="2750934"/>
            <a:ext cx="1487549" cy="86754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5A653A29-58E1-4F7F-B8ED-41D1D8EBB961}"/>
              </a:ext>
            </a:extLst>
          </p:cNvPr>
          <p:cNvSpPr/>
          <p:nvPr/>
        </p:nvSpPr>
        <p:spPr>
          <a:xfrm>
            <a:off x="3854090" y="4062476"/>
            <a:ext cx="1543383" cy="154338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180cm</a:t>
            </a:r>
          </a:p>
        </p:txBody>
      </p:sp>
      <p:cxnSp>
        <p:nvCxnSpPr>
          <p:cNvPr id="25" name="Straight Connector 24">
            <a:extLst>
              <a:ext uri="{FF2B5EF4-FFF2-40B4-BE49-F238E27FC236}">
                <a16:creationId xmlns:a16="http://schemas.microsoft.com/office/drawing/2014/main" id="{05707D5A-FC86-41A0-B31B-E4068EE5C23C}"/>
              </a:ext>
            </a:extLst>
          </p:cNvPr>
          <p:cNvCxnSpPr>
            <a:cxnSpLocks/>
            <a:stCxn id="26" idx="4"/>
            <a:endCxn id="24" idx="0"/>
          </p:cNvCxnSpPr>
          <p:nvPr/>
        </p:nvCxnSpPr>
        <p:spPr>
          <a:xfrm flipH="1">
            <a:off x="4625783" y="2976960"/>
            <a:ext cx="2" cy="10855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41110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Complete the part-whole model.</a:t>
            </a:r>
          </a:p>
          <a:p>
            <a:pPr lvl="0" algn="ctr"/>
            <a:endParaRPr lang="en-GB" sz="2000" b="1" dirty="0">
              <a:solidFill>
                <a:schemeClr val="tx1"/>
              </a:solidFill>
              <a:latin typeface="Century Gothic" panose="020B0502020202020204" pitchFamily="34" charset="0"/>
            </a:endParaRPr>
          </a:p>
        </p:txBody>
      </p:sp>
      <p:grpSp>
        <p:nvGrpSpPr>
          <p:cNvPr id="20" name="Group 19">
            <a:extLst>
              <a:ext uri="{FF2B5EF4-FFF2-40B4-BE49-F238E27FC236}">
                <a16:creationId xmlns:a16="http://schemas.microsoft.com/office/drawing/2014/main" id="{06FA10DE-C830-4F5C-8D8B-29E2B1430BB4}"/>
              </a:ext>
            </a:extLst>
          </p:cNvPr>
          <p:cNvGrpSpPr/>
          <p:nvPr/>
        </p:nvGrpSpPr>
        <p:grpSpPr>
          <a:xfrm>
            <a:off x="59531" y="6454317"/>
            <a:ext cx="1238534" cy="403683"/>
            <a:chOff x="68077" y="6454317"/>
            <a:chExt cx="1238534" cy="403683"/>
          </a:xfrm>
        </p:grpSpPr>
        <p:sp>
          <p:nvSpPr>
            <p:cNvPr id="21" name="TextBox 20">
              <a:extLst>
                <a:ext uri="{FF2B5EF4-FFF2-40B4-BE49-F238E27FC236}">
                  <a16:creationId xmlns:a16="http://schemas.microsoft.com/office/drawing/2014/main" id="{C6D59523-71DF-4B6A-968E-FF78FE1C1F6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9026A3A7-5528-4050-B193-E722B257A5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6" name="Oval 25">
            <a:extLst>
              <a:ext uri="{FF2B5EF4-FFF2-40B4-BE49-F238E27FC236}">
                <a16:creationId xmlns:a16="http://schemas.microsoft.com/office/drawing/2014/main" id="{8E5B19BA-043E-406E-9D76-3C32B203DD92}"/>
              </a:ext>
            </a:extLst>
          </p:cNvPr>
          <p:cNvSpPr/>
          <p:nvPr/>
        </p:nvSpPr>
        <p:spPr>
          <a:xfrm>
            <a:off x="3854092" y="1433575"/>
            <a:ext cx="1543383" cy="154338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478cm</a:t>
            </a:r>
            <a:endParaRPr lang="en-GB" sz="2000" b="1" dirty="0">
              <a:solidFill>
                <a:schemeClr val="tx1"/>
              </a:solidFill>
              <a:highlight>
                <a:srgbClr val="FFFF00"/>
              </a:highlight>
              <a:latin typeface="Century Gothic" panose="020B0502020202020204" pitchFamily="34" charset="0"/>
            </a:endParaRPr>
          </a:p>
        </p:txBody>
      </p:sp>
      <p:grpSp>
        <p:nvGrpSpPr>
          <p:cNvPr id="27" name="Group 26">
            <a:extLst>
              <a:ext uri="{FF2B5EF4-FFF2-40B4-BE49-F238E27FC236}">
                <a16:creationId xmlns:a16="http://schemas.microsoft.com/office/drawing/2014/main" id="{12296CB9-C28C-4489-9928-DC4C250F8F5D}"/>
              </a:ext>
            </a:extLst>
          </p:cNvPr>
          <p:cNvGrpSpPr/>
          <p:nvPr/>
        </p:nvGrpSpPr>
        <p:grpSpPr>
          <a:xfrm>
            <a:off x="1820874" y="3618477"/>
            <a:ext cx="5609322" cy="1568629"/>
            <a:chOff x="385832" y="8281969"/>
            <a:chExt cx="2378900" cy="665252"/>
          </a:xfrm>
        </p:grpSpPr>
        <p:sp>
          <p:nvSpPr>
            <p:cNvPr id="30" name="Oval 29">
              <a:extLst>
                <a:ext uri="{FF2B5EF4-FFF2-40B4-BE49-F238E27FC236}">
                  <a16:creationId xmlns:a16="http://schemas.microsoft.com/office/drawing/2014/main" id="{B7D498F2-A1FD-47E3-9B60-B30DD8E8CE77}"/>
                </a:ext>
              </a:extLst>
            </p:cNvPr>
            <p:cNvSpPr/>
            <p:nvPr/>
          </p:nvSpPr>
          <p:spPr>
            <a:xfrm>
              <a:off x="385832" y="8281969"/>
              <a:ext cx="654545" cy="65454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800mm</a:t>
              </a:r>
            </a:p>
          </p:txBody>
        </p:sp>
        <p:sp>
          <p:nvSpPr>
            <p:cNvPr id="31" name="Oval 30">
              <a:extLst>
                <a:ext uri="{FF2B5EF4-FFF2-40B4-BE49-F238E27FC236}">
                  <a16:creationId xmlns:a16="http://schemas.microsoft.com/office/drawing/2014/main" id="{DD121048-C6B4-49F2-B9CC-D7BDE68A7064}"/>
                </a:ext>
              </a:extLst>
            </p:cNvPr>
            <p:cNvSpPr/>
            <p:nvPr/>
          </p:nvSpPr>
          <p:spPr>
            <a:xfrm>
              <a:off x="2110187" y="8292676"/>
              <a:ext cx="654545" cy="65454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218</a:t>
              </a:r>
              <a:r>
                <a:rPr lang="en-GB" sz="2000" b="1" dirty="0">
                  <a:solidFill>
                    <a:schemeClr val="tx1"/>
                  </a:solidFill>
                  <a:latin typeface="Century Gothic" panose="020B0502020202020204" pitchFamily="34" charset="0"/>
                </a:rPr>
                <a:t>cm</a:t>
              </a:r>
            </a:p>
          </p:txBody>
        </p:sp>
      </p:grpSp>
      <p:cxnSp>
        <p:nvCxnSpPr>
          <p:cNvPr id="28" name="Straight Connector 27">
            <a:extLst>
              <a:ext uri="{FF2B5EF4-FFF2-40B4-BE49-F238E27FC236}">
                <a16:creationId xmlns:a16="http://schemas.microsoft.com/office/drawing/2014/main" id="{CD4CFAA7-937F-4AF7-9C6D-4A5DEAE6D647}"/>
              </a:ext>
            </a:extLst>
          </p:cNvPr>
          <p:cNvCxnSpPr>
            <a:cxnSpLocks/>
            <a:stCxn id="26" idx="5"/>
            <a:endCxn id="31" idx="0"/>
          </p:cNvCxnSpPr>
          <p:nvPr/>
        </p:nvCxnSpPr>
        <p:spPr>
          <a:xfrm>
            <a:off x="5171449" y="2750934"/>
            <a:ext cx="1487056" cy="892787"/>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2A5415FB-58E8-4B8A-B81A-C15F4C8669E3}"/>
              </a:ext>
            </a:extLst>
          </p:cNvPr>
          <p:cNvCxnSpPr>
            <a:cxnSpLocks/>
            <a:stCxn id="26" idx="3"/>
            <a:endCxn id="30" idx="0"/>
          </p:cNvCxnSpPr>
          <p:nvPr/>
        </p:nvCxnSpPr>
        <p:spPr>
          <a:xfrm flipH="1">
            <a:off x="2592567" y="2750934"/>
            <a:ext cx="1487549" cy="86754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Oval 23">
            <a:extLst>
              <a:ext uri="{FF2B5EF4-FFF2-40B4-BE49-F238E27FC236}">
                <a16:creationId xmlns:a16="http://schemas.microsoft.com/office/drawing/2014/main" id="{5A653A29-58E1-4F7F-B8ED-41D1D8EBB961}"/>
              </a:ext>
            </a:extLst>
          </p:cNvPr>
          <p:cNvSpPr/>
          <p:nvPr/>
        </p:nvSpPr>
        <p:spPr>
          <a:xfrm>
            <a:off x="3854090" y="4062476"/>
            <a:ext cx="1543383" cy="1543385"/>
          </a:xfrm>
          <a:prstGeom prst="ellipse">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180cm</a:t>
            </a:r>
          </a:p>
        </p:txBody>
      </p:sp>
      <p:cxnSp>
        <p:nvCxnSpPr>
          <p:cNvPr id="25" name="Straight Connector 24">
            <a:extLst>
              <a:ext uri="{FF2B5EF4-FFF2-40B4-BE49-F238E27FC236}">
                <a16:creationId xmlns:a16="http://schemas.microsoft.com/office/drawing/2014/main" id="{05707D5A-FC86-41A0-B31B-E4068EE5C23C}"/>
              </a:ext>
            </a:extLst>
          </p:cNvPr>
          <p:cNvCxnSpPr>
            <a:cxnSpLocks/>
            <a:stCxn id="26" idx="4"/>
            <a:endCxn id="24" idx="0"/>
          </p:cNvCxnSpPr>
          <p:nvPr/>
        </p:nvCxnSpPr>
        <p:spPr>
          <a:xfrm flipH="1">
            <a:off x="4625783" y="2976960"/>
            <a:ext cx="2" cy="1085516"/>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68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Add &lt;, &gt; or = to make the statement correct.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3A32300D-5762-7443-9A8D-435965D24645}"/>
              </a:ext>
            </a:extLst>
          </p:cNvPr>
          <p:cNvGraphicFramePr>
            <a:graphicFrameLocks noGrp="1"/>
          </p:cNvGraphicFramePr>
          <p:nvPr>
            <p:extLst>
              <p:ext uri="{D42A27DB-BD31-4B8C-83A1-F6EECF244321}">
                <p14:modId xmlns:p14="http://schemas.microsoft.com/office/powerpoint/2010/main" val="3189430332"/>
              </p:ext>
            </p:extLst>
          </p:nvPr>
        </p:nvGraphicFramePr>
        <p:xfrm>
          <a:off x="333919" y="3033000"/>
          <a:ext cx="8593393" cy="957600"/>
        </p:xfrm>
        <a:graphic>
          <a:graphicData uri="http://schemas.openxmlformats.org/drawingml/2006/table">
            <a:tbl>
              <a:tblPr firstRow="1" bandRow="1">
                <a:tableStyleId>{5C22544A-7EE6-4342-B048-85BDC9FD1C3A}</a:tableStyleId>
              </a:tblPr>
              <a:tblGrid>
                <a:gridCol w="4008671">
                  <a:extLst>
                    <a:ext uri="{9D8B030D-6E8A-4147-A177-3AD203B41FA5}">
                      <a16:colId xmlns:a16="http://schemas.microsoft.com/office/drawing/2014/main" val="2942833998"/>
                    </a:ext>
                  </a:extLst>
                </a:gridCol>
                <a:gridCol w="957827">
                  <a:extLst>
                    <a:ext uri="{9D8B030D-6E8A-4147-A177-3AD203B41FA5}">
                      <a16:colId xmlns:a16="http://schemas.microsoft.com/office/drawing/2014/main" val="3914455289"/>
                    </a:ext>
                  </a:extLst>
                </a:gridCol>
                <a:gridCol w="3626895">
                  <a:extLst>
                    <a:ext uri="{9D8B030D-6E8A-4147-A177-3AD203B41FA5}">
                      <a16:colId xmlns:a16="http://schemas.microsoft.com/office/drawing/2014/main" val="3628057369"/>
                    </a:ext>
                  </a:extLst>
                </a:gridCol>
              </a:tblGrid>
              <a:tr h="957600">
                <a:tc>
                  <a:txBody>
                    <a:bodyPr/>
                    <a:lstStyle/>
                    <a:p>
                      <a:pPr algn="ctr"/>
                      <a:r>
                        <a:rPr lang="en-GB" sz="2800" dirty="0">
                          <a:solidFill>
                            <a:schemeClr val="tx1"/>
                          </a:solidFill>
                          <a:latin typeface="Century Gothic" panose="020B0502020202020204" pitchFamily="34" charset="0"/>
                        </a:rPr>
                        <a:t>5m and 98cm – 72cm</a:t>
                      </a:r>
                    </a:p>
                  </a:txBody>
                  <a:tcPr marL="0" marR="0" marT="0" marB="0" anchor="ctr">
                    <a:lnL w="12700" cap="flat" cmpd="sng" algn="ctr">
                      <a:noFill/>
                      <a:prstDash val="solid"/>
                      <a:round/>
                      <a:headEnd type="none" w="med" len="med"/>
                      <a:tailEnd type="none" w="med" len="med"/>
                    </a:lnL>
                    <a:lnR w="381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dirty="0">
                        <a:solidFill>
                          <a:schemeClr val="tx1"/>
                        </a:solidFill>
                        <a:latin typeface="Century Gothic" panose="020B0502020202020204" pitchFamily="34" charset="0"/>
                      </a:endParaRPr>
                    </a:p>
                  </a:txBody>
                  <a:tcPr marL="0" marR="0" marT="0" marB="0" anchor="ctr">
                    <a:lnL w="38100" cap="flat" cmpd="sng" algn="ctr">
                      <a:solidFill>
                        <a:srgbClr val="0070C0"/>
                      </a:solidFill>
                      <a:prstDash val="solid"/>
                      <a:round/>
                      <a:headEnd type="none" w="med" len="med"/>
                      <a:tailEnd type="none" w="med" len="med"/>
                    </a:lnL>
                    <a:lnR w="38100" cap="flat" cmpd="sng" algn="ctr">
                      <a:solidFill>
                        <a:srgbClr val="0070C0"/>
                      </a:solidFill>
                      <a:prstDash val="solid"/>
                      <a:round/>
                      <a:headEnd type="none" w="med" len="med"/>
                      <a:tailEnd type="none" w="med" len="med"/>
                    </a:lnR>
                    <a:lnT w="38100" cap="flat" cmpd="sng" algn="ctr">
                      <a:solidFill>
                        <a:srgbClr val="0070C0"/>
                      </a:solidFill>
                      <a:prstDash val="solid"/>
                      <a:round/>
                      <a:headEnd type="none" w="med" len="med"/>
                      <a:tailEnd type="none" w="med" len="med"/>
                    </a:lnT>
                    <a:lnB w="3810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dirty="0">
                          <a:solidFill>
                            <a:schemeClr val="tx1"/>
                          </a:solidFill>
                          <a:latin typeface="Century Gothic" panose="020B0502020202020204" pitchFamily="34" charset="0"/>
                        </a:rPr>
                        <a:t>580cm – 46cm</a:t>
                      </a:r>
                    </a:p>
                  </a:txBody>
                  <a:tcPr marL="0" marR="0" marT="0" marB="0" anchor="ctr">
                    <a:lnL w="38100" cap="flat" cmpd="sng" algn="ctr">
                      <a:solidFill>
                        <a:srgbClr val="0070C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19050142"/>
                  </a:ext>
                </a:extLst>
              </a:tr>
            </a:tbl>
          </a:graphicData>
        </a:graphic>
      </p:graphicFrame>
      <p:grpSp>
        <p:nvGrpSpPr>
          <p:cNvPr id="9" name="Group 8">
            <a:extLst>
              <a:ext uri="{FF2B5EF4-FFF2-40B4-BE49-F238E27FC236}">
                <a16:creationId xmlns:a16="http://schemas.microsoft.com/office/drawing/2014/main" id="{37C723B8-CDE8-4D29-97D7-5A57AC37FF16}"/>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178A04E-D576-4CD3-ADB5-A35D85E65A1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ADBF71D-7C97-48DE-B907-B0F43821DD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500980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Add &lt;, &gt; or = to make the statement correct.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01EDF228-AC61-42B9-8B1B-28D17A8871E0}"/>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E3A6546-A30D-431F-BF45-F57EB2406BA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BACC524-6C1B-43B4-B77B-11B7252BF2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12" name="Table 11">
            <a:extLst>
              <a:ext uri="{FF2B5EF4-FFF2-40B4-BE49-F238E27FC236}">
                <a16:creationId xmlns:a16="http://schemas.microsoft.com/office/drawing/2014/main" id="{88E2E19A-46C6-4227-8C5F-5E566EC0A4C8}"/>
              </a:ext>
            </a:extLst>
          </p:cNvPr>
          <p:cNvGraphicFramePr>
            <a:graphicFrameLocks noGrp="1"/>
          </p:cNvGraphicFramePr>
          <p:nvPr>
            <p:extLst>
              <p:ext uri="{D42A27DB-BD31-4B8C-83A1-F6EECF244321}">
                <p14:modId xmlns:p14="http://schemas.microsoft.com/office/powerpoint/2010/main" val="4190029498"/>
              </p:ext>
            </p:extLst>
          </p:nvPr>
        </p:nvGraphicFramePr>
        <p:xfrm>
          <a:off x="333919" y="3033000"/>
          <a:ext cx="8593393" cy="957600"/>
        </p:xfrm>
        <a:graphic>
          <a:graphicData uri="http://schemas.openxmlformats.org/drawingml/2006/table">
            <a:tbl>
              <a:tblPr firstRow="1" bandRow="1">
                <a:tableStyleId>{5C22544A-7EE6-4342-B048-85BDC9FD1C3A}</a:tableStyleId>
              </a:tblPr>
              <a:tblGrid>
                <a:gridCol w="4008671">
                  <a:extLst>
                    <a:ext uri="{9D8B030D-6E8A-4147-A177-3AD203B41FA5}">
                      <a16:colId xmlns:a16="http://schemas.microsoft.com/office/drawing/2014/main" val="2942833998"/>
                    </a:ext>
                  </a:extLst>
                </a:gridCol>
                <a:gridCol w="957827">
                  <a:extLst>
                    <a:ext uri="{9D8B030D-6E8A-4147-A177-3AD203B41FA5}">
                      <a16:colId xmlns:a16="http://schemas.microsoft.com/office/drawing/2014/main" val="3914455289"/>
                    </a:ext>
                  </a:extLst>
                </a:gridCol>
                <a:gridCol w="3626895">
                  <a:extLst>
                    <a:ext uri="{9D8B030D-6E8A-4147-A177-3AD203B41FA5}">
                      <a16:colId xmlns:a16="http://schemas.microsoft.com/office/drawing/2014/main" val="3628057369"/>
                    </a:ext>
                  </a:extLst>
                </a:gridCol>
              </a:tblGrid>
              <a:tr h="957600">
                <a:tc>
                  <a:txBody>
                    <a:bodyPr/>
                    <a:lstStyle/>
                    <a:p>
                      <a:pPr algn="ctr"/>
                      <a:r>
                        <a:rPr lang="en-GB" sz="2800" dirty="0">
                          <a:solidFill>
                            <a:schemeClr val="tx1"/>
                          </a:solidFill>
                          <a:latin typeface="Century Gothic" panose="020B0502020202020204" pitchFamily="34" charset="0"/>
                        </a:rPr>
                        <a:t>5m and 98cm – 72cm</a:t>
                      </a:r>
                    </a:p>
                  </a:txBody>
                  <a:tcPr marL="0" marR="0" marT="0" marB="0" anchor="ctr">
                    <a:lnL w="12700" cap="flat" cmpd="sng" algn="ctr">
                      <a:noFill/>
                      <a:prstDash val="solid"/>
                      <a:round/>
                      <a:headEnd type="none" w="med" len="med"/>
                      <a:tailEnd type="none" w="med" len="med"/>
                    </a:lnL>
                    <a:lnR w="38100" cap="flat" cmpd="sng" algn="ctr">
                      <a:solidFill>
                        <a:srgbClr val="0070C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4400" dirty="0">
                          <a:solidFill>
                            <a:srgbClr val="FF0000"/>
                          </a:solidFill>
                          <a:latin typeface="Century Gothic" panose="020B0502020202020204" pitchFamily="34" charset="0"/>
                        </a:rPr>
                        <a:t>&lt;</a:t>
                      </a:r>
                      <a:endParaRPr lang="en-GB" sz="3200" dirty="0">
                        <a:solidFill>
                          <a:srgbClr val="FF0000"/>
                        </a:solidFill>
                        <a:latin typeface="Century Gothic" panose="020B0502020202020204" pitchFamily="34" charset="0"/>
                      </a:endParaRPr>
                    </a:p>
                  </a:txBody>
                  <a:tcPr marL="0" marR="0" marT="0" marB="0" anchor="ctr">
                    <a:lnL w="38100" cap="flat" cmpd="sng" algn="ctr">
                      <a:solidFill>
                        <a:srgbClr val="0070C0"/>
                      </a:solidFill>
                      <a:prstDash val="solid"/>
                      <a:round/>
                      <a:headEnd type="none" w="med" len="med"/>
                      <a:tailEnd type="none" w="med" len="med"/>
                    </a:lnL>
                    <a:lnR w="38100" cap="flat" cmpd="sng" algn="ctr">
                      <a:solidFill>
                        <a:srgbClr val="0070C0"/>
                      </a:solidFill>
                      <a:prstDash val="solid"/>
                      <a:round/>
                      <a:headEnd type="none" w="med" len="med"/>
                      <a:tailEnd type="none" w="med" len="med"/>
                    </a:lnR>
                    <a:lnT w="38100" cap="flat" cmpd="sng" algn="ctr">
                      <a:solidFill>
                        <a:srgbClr val="0070C0"/>
                      </a:solidFill>
                      <a:prstDash val="solid"/>
                      <a:round/>
                      <a:headEnd type="none" w="med" len="med"/>
                      <a:tailEnd type="none" w="med" len="med"/>
                    </a:lnT>
                    <a:lnB w="3810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dirty="0">
                          <a:solidFill>
                            <a:schemeClr val="tx1"/>
                          </a:solidFill>
                          <a:latin typeface="Century Gothic" panose="020B0502020202020204" pitchFamily="34" charset="0"/>
                        </a:rPr>
                        <a:t>580cm – 46cm</a:t>
                      </a:r>
                    </a:p>
                  </a:txBody>
                  <a:tcPr marL="0" marR="0" marT="0" marB="0" anchor="ctr">
                    <a:lnL w="38100" cap="flat" cmpd="sng" algn="ctr">
                      <a:solidFill>
                        <a:srgbClr val="0070C0"/>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19050142"/>
                  </a:ext>
                </a:extLst>
              </a:tr>
            </a:tbl>
          </a:graphicData>
        </a:graphic>
      </p:graphicFrame>
      <p:sp>
        <p:nvSpPr>
          <p:cNvPr id="2" name="TextBox 1">
            <a:extLst>
              <a:ext uri="{FF2B5EF4-FFF2-40B4-BE49-F238E27FC236}">
                <a16:creationId xmlns:a16="http://schemas.microsoft.com/office/drawing/2014/main" id="{D1E60285-26CE-454F-A9B5-41B1BC0F04E0}"/>
              </a:ext>
            </a:extLst>
          </p:cNvPr>
          <p:cNvSpPr txBox="1"/>
          <p:nvPr/>
        </p:nvSpPr>
        <p:spPr>
          <a:xfrm>
            <a:off x="1148863" y="4606644"/>
            <a:ext cx="2513830"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 5m and 26cm</a:t>
            </a:r>
          </a:p>
        </p:txBody>
      </p:sp>
      <p:sp>
        <p:nvSpPr>
          <p:cNvPr id="13" name="TextBox 12">
            <a:extLst>
              <a:ext uri="{FF2B5EF4-FFF2-40B4-BE49-F238E27FC236}">
                <a16:creationId xmlns:a16="http://schemas.microsoft.com/office/drawing/2014/main" id="{91D99072-119C-410B-AAE3-9FC3C7904FEE}"/>
              </a:ext>
            </a:extLst>
          </p:cNvPr>
          <p:cNvSpPr txBox="1"/>
          <p:nvPr/>
        </p:nvSpPr>
        <p:spPr>
          <a:xfrm>
            <a:off x="6471138" y="4606644"/>
            <a:ext cx="1460656" cy="461665"/>
          </a:xfrm>
          <a:prstGeom prst="rect">
            <a:avLst/>
          </a:prstGeom>
          <a:noFill/>
        </p:spPr>
        <p:txBody>
          <a:bodyPr wrap="none" rtlCol="0">
            <a:spAutoFit/>
          </a:bodyPr>
          <a:lstStyle/>
          <a:p>
            <a:r>
              <a:rPr lang="en-GB" sz="2400" b="1" dirty="0">
                <a:solidFill>
                  <a:srgbClr val="FF0000"/>
                </a:solidFill>
                <a:latin typeface="Century Gothic" panose="020B0502020202020204" pitchFamily="34" charset="0"/>
              </a:rPr>
              <a:t>= 534cm</a:t>
            </a:r>
          </a:p>
        </p:txBody>
      </p:sp>
    </p:spTree>
    <p:extLst>
      <p:ext uri="{BB962C8B-B14F-4D97-AF65-F5344CB8AC3E}">
        <p14:creationId xmlns:p14="http://schemas.microsoft.com/office/powerpoint/2010/main" val="17751500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Theo has completed his homework.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16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the mistake that Theo has made.</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015126CB-1502-48C2-ADA9-6EFDA2B14932}"/>
              </a:ext>
            </a:extLst>
          </p:cNvPr>
          <p:cNvGraphicFramePr>
            <a:graphicFrameLocks noGrp="1"/>
          </p:cNvGraphicFramePr>
          <p:nvPr>
            <p:extLst>
              <p:ext uri="{D42A27DB-BD31-4B8C-83A1-F6EECF244321}">
                <p14:modId xmlns:p14="http://schemas.microsoft.com/office/powerpoint/2010/main" val="1787881569"/>
              </p:ext>
            </p:extLst>
          </p:nvPr>
        </p:nvGraphicFramePr>
        <p:xfrm>
          <a:off x="1951116" y="1274644"/>
          <a:ext cx="5241768" cy="3687921"/>
        </p:xfrm>
        <a:graphic>
          <a:graphicData uri="http://schemas.openxmlformats.org/drawingml/2006/table">
            <a:tbl>
              <a:tblPr firstRow="1" bandRow="1">
                <a:tableStyleId>{5C22544A-7EE6-4342-B048-85BDC9FD1C3A}</a:tableStyleId>
              </a:tblPr>
              <a:tblGrid>
                <a:gridCol w="573556">
                  <a:extLst>
                    <a:ext uri="{9D8B030D-6E8A-4147-A177-3AD203B41FA5}">
                      <a16:colId xmlns:a16="http://schemas.microsoft.com/office/drawing/2014/main" val="3591329442"/>
                    </a:ext>
                  </a:extLst>
                </a:gridCol>
                <a:gridCol w="4668212">
                  <a:extLst>
                    <a:ext uri="{9D8B030D-6E8A-4147-A177-3AD203B41FA5}">
                      <a16:colId xmlns:a16="http://schemas.microsoft.com/office/drawing/2014/main" val="240047513"/>
                    </a:ext>
                  </a:extLst>
                </a:gridCol>
              </a:tblGrid>
              <a:tr h="602931">
                <a:tc>
                  <a:txBody>
                    <a:bodyPr/>
                    <a:lstStyle/>
                    <a:p>
                      <a:pPr algn="ctr"/>
                      <a:r>
                        <a:rPr lang="en-GB" sz="2300" b="1" i="0" dirty="0">
                          <a:solidFill>
                            <a:schemeClr val="tx1"/>
                          </a:solidFill>
                          <a:latin typeface="Century Gothic" panose="020B0502020202020204" pitchFamily="34" charset="0"/>
                        </a:rPr>
                        <a:t>A.</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300" b="1" i="0" dirty="0">
                          <a:solidFill>
                            <a:schemeClr val="tx1"/>
                          </a:solidFill>
                          <a:latin typeface="Century Gothic" panose="020B0502020202020204" pitchFamily="34" charset="0"/>
                        </a:rPr>
                        <a:t>4m and 40cm – 340cm = 100cm</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5660710"/>
                  </a:ext>
                </a:extLst>
              </a:tr>
              <a:tr h="514165">
                <a:tc>
                  <a:txBody>
                    <a:bodyPr/>
                    <a:lstStyle/>
                    <a:p>
                      <a:pPr algn="ctr"/>
                      <a:endParaRPr lang="en-GB" sz="23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GB" sz="2300" b="1" i="0" dirty="0">
                        <a:solidFill>
                          <a:schemeClr val="tx1"/>
                        </a:solidFill>
                        <a:latin typeface="Century Gothic" panose="020B0502020202020204" pitchFamily="34" charset="0"/>
                      </a:endParaRP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523066"/>
                  </a:ext>
                </a:extLst>
              </a:tr>
              <a:tr h="514165">
                <a:tc>
                  <a:txBody>
                    <a:bodyPr/>
                    <a:lstStyle/>
                    <a:p>
                      <a:pPr algn="ctr"/>
                      <a:r>
                        <a:rPr lang="en-GB" sz="2300" b="1" i="0" dirty="0">
                          <a:solidFill>
                            <a:schemeClr val="tx1"/>
                          </a:solidFill>
                          <a:latin typeface="Century Gothic" panose="020B0502020202020204" pitchFamily="34" charset="0"/>
                        </a:rPr>
                        <a:t>B.</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GB" sz="2300" b="1" i="0" dirty="0">
                          <a:solidFill>
                            <a:schemeClr val="tx1"/>
                          </a:solidFill>
                          <a:latin typeface="Century Gothic" panose="020B0502020202020204" pitchFamily="34" charset="0"/>
                        </a:rPr>
                        <a:t>350cm = 7m – 350cm </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76168553"/>
                  </a:ext>
                </a:extLst>
              </a:tr>
              <a:tr h="514165">
                <a:tc>
                  <a:txBody>
                    <a:bodyPr/>
                    <a:lstStyle/>
                    <a:p>
                      <a:pPr algn="ctr"/>
                      <a:endParaRPr lang="en-GB" sz="23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GB" sz="2300" b="1" i="0" dirty="0">
                        <a:solidFill>
                          <a:schemeClr val="tx1"/>
                        </a:solidFill>
                        <a:latin typeface="Century Gothic" panose="020B0502020202020204" pitchFamily="34" charset="0"/>
                      </a:endParaRP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18091433"/>
                  </a:ext>
                </a:extLst>
              </a:tr>
              <a:tr h="514165">
                <a:tc>
                  <a:txBody>
                    <a:bodyPr/>
                    <a:lstStyle/>
                    <a:p>
                      <a:pPr algn="ctr"/>
                      <a:r>
                        <a:rPr lang="en-GB" sz="2300" b="1" i="0" dirty="0">
                          <a:solidFill>
                            <a:schemeClr val="tx1"/>
                          </a:solidFill>
                          <a:latin typeface="Century Gothic" panose="020B0502020202020204" pitchFamily="34" charset="0"/>
                        </a:rPr>
                        <a:t>C.</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300" b="1" i="0" dirty="0">
                          <a:solidFill>
                            <a:schemeClr val="tx1"/>
                          </a:solidFill>
                          <a:latin typeface="Century Gothic" panose="020B0502020202020204" pitchFamily="34" charset="0"/>
                        </a:rPr>
                        <a:t>1m and 33cm – 90cm = 43m</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0615874"/>
                  </a:ext>
                </a:extLst>
              </a:tr>
              <a:tr h="514165">
                <a:tc>
                  <a:txBody>
                    <a:bodyPr/>
                    <a:lstStyle/>
                    <a:p>
                      <a:endParaRPr lang="en-GB" sz="2400" b="1" i="0"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2400" b="1" i="0" dirty="0">
                        <a:latin typeface="Century Gothic" panose="020B0502020202020204" pitchFamily="34" charset="0"/>
                      </a:endParaRPr>
                    </a:p>
                  </a:txBody>
                  <a:tcPr marL="1232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64744449"/>
                  </a:ext>
                </a:extLst>
              </a:tr>
              <a:tr h="514165">
                <a:tc>
                  <a:txBody>
                    <a:bodyPr/>
                    <a:lstStyle/>
                    <a:p>
                      <a:pPr algn="ctr"/>
                      <a:r>
                        <a:rPr lang="en-GB" sz="2300" b="1" i="0" dirty="0">
                          <a:latin typeface="Century Gothic" panose="020B0502020202020204" pitchFamily="34" charset="0"/>
                        </a:rPr>
                        <a:t>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300" b="1" i="0" dirty="0">
                          <a:latin typeface="Century Gothic" panose="020B0502020202020204" pitchFamily="34" charset="0"/>
                        </a:rPr>
                        <a:t>138cm </a:t>
                      </a:r>
                      <a:r>
                        <a:rPr lang="en-GB" sz="2300" b="1" i="0" dirty="0">
                          <a:solidFill>
                            <a:schemeClr val="tx1"/>
                          </a:solidFill>
                          <a:latin typeface="Century Gothic" panose="020B0502020202020204" pitchFamily="34" charset="0"/>
                        </a:rPr>
                        <a:t>–</a:t>
                      </a:r>
                      <a:r>
                        <a:rPr lang="en-GB" sz="2300" b="1" i="0" dirty="0">
                          <a:latin typeface="Century Gothic" panose="020B0502020202020204" pitchFamily="34" charset="0"/>
                        </a:rPr>
                        <a:t> 950mm = 43cm</a:t>
                      </a:r>
                    </a:p>
                  </a:txBody>
                  <a:tcPr marL="1232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85243211"/>
                  </a:ext>
                </a:extLst>
              </a:tr>
            </a:tbl>
          </a:graphicData>
        </a:graphic>
      </p:graphicFrame>
      <p:grpSp>
        <p:nvGrpSpPr>
          <p:cNvPr id="9" name="Group 8">
            <a:extLst>
              <a:ext uri="{FF2B5EF4-FFF2-40B4-BE49-F238E27FC236}">
                <a16:creationId xmlns:a16="http://schemas.microsoft.com/office/drawing/2014/main" id="{2799FB93-6E35-43D3-9F9D-B2F47D46F954}"/>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799E3514-43D1-4C1B-AC80-D1AB1F848CC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8D68B9F-6D1E-4B17-A786-C7252705EE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9513914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Theo has completed his homework.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16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the mistake that Theo has made.</a:t>
            </a:r>
            <a:endParaRPr lang="en-GB" sz="12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Theo has calculated statement C incorrectly because…</a:t>
            </a:r>
          </a:p>
          <a:p>
            <a:pPr lvl="0"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015126CB-1502-48C2-ADA9-6EFDA2B14932}"/>
              </a:ext>
            </a:extLst>
          </p:cNvPr>
          <p:cNvGraphicFramePr>
            <a:graphicFrameLocks noGrp="1"/>
          </p:cNvGraphicFramePr>
          <p:nvPr>
            <p:extLst>
              <p:ext uri="{D42A27DB-BD31-4B8C-83A1-F6EECF244321}">
                <p14:modId xmlns:p14="http://schemas.microsoft.com/office/powerpoint/2010/main" val="2788981000"/>
              </p:ext>
            </p:extLst>
          </p:nvPr>
        </p:nvGraphicFramePr>
        <p:xfrm>
          <a:off x="1951116" y="1274644"/>
          <a:ext cx="5241768" cy="3687921"/>
        </p:xfrm>
        <a:graphic>
          <a:graphicData uri="http://schemas.openxmlformats.org/drawingml/2006/table">
            <a:tbl>
              <a:tblPr firstRow="1" bandRow="1">
                <a:tableStyleId>{5C22544A-7EE6-4342-B048-85BDC9FD1C3A}</a:tableStyleId>
              </a:tblPr>
              <a:tblGrid>
                <a:gridCol w="573556">
                  <a:extLst>
                    <a:ext uri="{9D8B030D-6E8A-4147-A177-3AD203B41FA5}">
                      <a16:colId xmlns:a16="http://schemas.microsoft.com/office/drawing/2014/main" val="3591329442"/>
                    </a:ext>
                  </a:extLst>
                </a:gridCol>
                <a:gridCol w="4668212">
                  <a:extLst>
                    <a:ext uri="{9D8B030D-6E8A-4147-A177-3AD203B41FA5}">
                      <a16:colId xmlns:a16="http://schemas.microsoft.com/office/drawing/2014/main" val="240047513"/>
                    </a:ext>
                  </a:extLst>
                </a:gridCol>
              </a:tblGrid>
              <a:tr h="602931">
                <a:tc>
                  <a:txBody>
                    <a:bodyPr/>
                    <a:lstStyle/>
                    <a:p>
                      <a:pPr algn="ctr"/>
                      <a:r>
                        <a:rPr lang="en-GB" sz="2300" b="1" i="0" dirty="0">
                          <a:solidFill>
                            <a:schemeClr val="tx1"/>
                          </a:solidFill>
                          <a:latin typeface="Century Gothic" panose="020B0502020202020204" pitchFamily="34" charset="0"/>
                        </a:rPr>
                        <a:t>A.</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300" b="1" i="0" dirty="0">
                          <a:solidFill>
                            <a:schemeClr val="tx1"/>
                          </a:solidFill>
                          <a:latin typeface="Century Gothic" panose="020B0502020202020204" pitchFamily="34" charset="0"/>
                        </a:rPr>
                        <a:t>4m and 40cm – 340cm = 100cm</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5660710"/>
                  </a:ext>
                </a:extLst>
              </a:tr>
              <a:tr h="514165">
                <a:tc>
                  <a:txBody>
                    <a:bodyPr/>
                    <a:lstStyle/>
                    <a:p>
                      <a:pPr algn="ctr"/>
                      <a:endParaRPr lang="en-GB" sz="23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GB" sz="2300" b="1" i="0" dirty="0">
                        <a:solidFill>
                          <a:schemeClr val="tx1"/>
                        </a:solidFill>
                        <a:latin typeface="Century Gothic" panose="020B0502020202020204" pitchFamily="34" charset="0"/>
                      </a:endParaRP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523066"/>
                  </a:ext>
                </a:extLst>
              </a:tr>
              <a:tr h="514165">
                <a:tc>
                  <a:txBody>
                    <a:bodyPr/>
                    <a:lstStyle/>
                    <a:p>
                      <a:pPr algn="ctr"/>
                      <a:r>
                        <a:rPr lang="en-GB" sz="2300" b="1" i="0" dirty="0">
                          <a:solidFill>
                            <a:schemeClr val="tx1"/>
                          </a:solidFill>
                          <a:latin typeface="Century Gothic" panose="020B0502020202020204" pitchFamily="34" charset="0"/>
                        </a:rPr>
                        <a:t>B.</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GB" sz="2300" b="1" i="0" dirty="0">
                          <a:solidFill>
                            <a:schemeClr val="tx1"/>
                          </a:solidFill>
                          <a:latin typeface="Century Gothic" panose="020B0502020202020204" pitchFamily="34" charset="0"/>
                        </a:rPr>
                        <a:t>350cm = 7m – 350cm </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76168553"/>
                  </a:ext>
                </a:extLst>
              </a:tr>
              <a:tr h="514165">
                <a:tc>
                  <a:txBody>
                    <a:bodyPr/>
                    <a:lstStyle/>
                    <a:p>
                      <a:pPr algn="ctr"/>
                      <a:endParaRPr lang="en-GB" sz="23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GB" sz="2300" b="1" i="0" dirty="0">
                        <a:solidFill>
                          <a:schemeClr val="tx1"/>
                        </a:solidFill>
                        <a:latin typeface="Century Gothic" panose="020B0502020202020204" pitchFamily="34" charset="0"/>
                      </a:endParaRP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18091433"/>
                  </a:ext>
                </a:extLst>
              </a:tr>
              <a:tr h="514165">
                <a:tc>
                  <a:txBody>
                    <a:bodyPr/>
                    <a:lstStyle/>
                    <a:p>
                      <a:pPr algn="ctr"/>
                      <a:r>
                        <a:rPr lang="en-GB" sz="2300" b="1" i="0" dirty="0">
                          <a:solidFill>
                            <a:srgbClr val="FF0000"/>
                          </a:solidFill>
                          <a:latin typeface="Century Gothic" panose="020B0502020202020204" pitchFamily="34" charset="0"/>
                        </a:rPr>
                        <a:t>C.</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300" b="1" i="0" dirty="0">
                          <a:solidFill>
                            <a:srgbClr val="FF0000"/>
                          </a:solidFill>
                          <a:latin typeface="Century Gothic" panose="020B0502020202020204" pitchFamily="34" charset="0"/>
                        </a:rPr>
                        <a:t>1m and 33cm – 90cm = 43m</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0615874"/>
                  </a:ext>
                </a:extLst>
              </a:tr>
              <a:tr h="514165">
                <a:tc>
                  <a:txBody>
                    <a:bodyPr/>
                    <a:lstStyle/>
                    <a:p>
                      <a:endParaRPr lang="en-GB" sz="2400" b="1" i="0"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2400" b="1" i="0" dirty="0">
                        <a:latin typeface="Century Gothic" panose="020B0502020202020204" pitchFamily="34" charset="0"/>
                      </a:endParaRPr>
                    </a:p>
                  </a:txBody>
                  <a:tcPr marL="1232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64744449"/>
                  </a:ext>
                </a:extLst>
              </a:tr>
              <a:tr h="514165">
                <a:tc>
                  <a:txBody>
                    <a:bodyPr/>
                    <a:lstStyle/>
                    <a:p>
                      <a:pPr algn="ctr"/>
                      <a:r>
                        <a:rPr lang="en-GB" sz="2300" b="1" i="0" dirty="0">
                          <a:latin typeface="Century Gothic" panose="020B0502020202020204" pitchFamily="34" charset="0"/>
                        </a:rPr>
                        <a:t>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300" b="1" i="0" dirty="0">
                          <a:latin typeface="Century Gothic" panose="020B0502020202020204" pitchFamily="34" charset="0"/>
                        </a:rPr>
                        <a:t>138cm </a:t>
                      </a:r>
                      <a:r>
                        <a:rPr lang="en-GB" sz="2300" b="1" i="0" dirty="0">
                          <a:solidFill>
                            <a:schemeClr val="tx1"/>
                          </a:solidFill>
                          <a:latin typeface="Century Gothic" panose="020B0502020202020204" pitchFamily="34" charset="0"/>
                        </a:rPr>
                        <a:t>–</a:t>
                      </a:r>
                      <a:r>
                        <a:rPr lang="en-GB" sz="2300" b="1" i="0" dirty="0">
                          <a:latin typeface="Century Gothic" panose="020B0502020202020204" pitchFamily="34" charset="0"/>
                        </a:rPr>
                        <a:t> 950mm = 43cm</a:t>
                      </a:r>
                    </a:p>
                  </a:txBody>
                  <a:tcPr marL="1232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85243211"/>
                  </a:ext>
                </a:extLst>
              </a:tr>
            </a:tbl>
          </a:graphicData>
        </a:graphic>
      </p:graphicFrame>
      <p:grpSp>
        <p:nvGrpSpPr>
          <p:cNvPr id="9" name="Group 8">
            <a:extLst>
              <a:ext uri="{FF2B5EF4-FFF2-40B4-BE49-F238E27FC236}">
                <a16:creationId xmlns:a16="http://schemas.microsoft.com/office/drawing/2014/main" id="{2799FB93-6E35-43D3-9F9D-B2F47D46F954}"/>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799E3514-43D1-4C1B-AC80-D1AB1F848CC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8D68B9F-6D1E-4B17-A786-C7252705EE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468396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Theo has completed his homework. </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16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Explain the mistake that Theo has made.</a:t>
            </a:r>
            <a:endParaRPr lang="en-GB" sz="1200" b="1" dirty="0">
              <a:solidFill>
                <a:schemeClr val="tx1"/>
              </a:solidFill>
              <a:latin typeface="Century Gothic" panose="020B0502020202020204" pitchFamily="34" charset="0"/>
            </a:endParaRPr>
          </a:p>
          <a:p>
            <a:pPr defTabSz="514350">
              <a:defRPr/>
            </a:pPr>
            <a:r>
              <a:rPr lang="en-GB" sz="2000" b="1" dirty="0">
                <a:solidFill>
                  <a:srgbClr val="FF0000"/>
                </a:solidFill>
                <a:latin typeface="Century Gothic" panose="020B0502020202020204" pitchFamily="34" charset="0"/>
              </a:rPr>
              <a:t>Theo has calculated statement C incorrectly because he has used the wrong unit of measurement in his answer. 1m and 33cm – 90cm = 43</a:t>
            </a:r>
            <a:r>
              <a:rPr lang="en-GB" sz="2000" b="1" u="sng" dirty="0">
                <a:solidFill>
                  <a:srgbClr val="FF0000"/>
                </a:solidFill>
                <a:latin typeface="Century Gothic" panose="020B0502020202020204" pitchFamily="34" charset="0"/>
              </a:rPr>
              <a:t>cm</a:t>
            </a:r>
            <a:r>
              <a:rPr lang="en-GB" sz="2000" b="1" dirty="0">
                <a:solidFill>
                  <a:srgbClr val="FF0000"/>
                </a:solidFill>
                <a:latin typeface="Century Gothic" panose="020B0502020202020204" pitchFamily="34" charset="0"/>
              </a:rPr>
              <a:t>.</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015126CB-1502-48C2-ADA9-6EFDA2B14932}"/>
              </a:ext>
            </a:extLst>
          </p:cNvPr>
          <p:cNvGraphicFramePr>
            <a:graphicFrameLocks noGrp="1"/>
          </p:cNvGraphicFramePr>
          <p:nvPr>
            <p:extLst>
              <p:ext uri="{D42A27DB-BD31-4B8C-83A1-F6EECF244321}">
                <p14:modId xmlns:p14="http://schemas.microsoft.com/office/powerpoint/2010/main" val="383128212"/>
              </p:ext>
            </p:extLst>
          </p:nvPr>
        </p:nvGraphicFramePr>
        <p:xfrm>
          <a:off x="1951116" y="1274644"/>
          <a:ext cx="5241768" cy="3687921"/>
        </p:xfrm>
        <a:graphic>
          <a:graphicData uri="http://schemas.openxmlformats.org/drawingml/2006/table">
            <a:tbl>
              <a:tblPr firstRow="1" bandRow="1">
                <a:tableStyleId>{5C22544A-7EE6-4342-B048-85BDC9FD1C3A}</a:tableStyleId>
              </a:tblPr>
              <a:tblGrid>
                <a:gridCol w="573556">
                  <a:extLst>
                    <a:ext uri="{9D8B030D-6E8A-4147-A177-3AD203B41FA5}">
                      <a16:colId xmlns:a16="http://schemas.microsoft.com/office/drawing/2014/main" val="3591329442"/>
                    </a:ext>
                  </a:extLst>
                </a:gridCol>
                <a:gridCol w="4668212">
                  <a:extLst>
                    <a:ext uri="{9D8B030D-6E8A-4147-A177-3AD203B41FA5}">
                      <a16:colId xmlns:a16="http://schemas.microsoft.com/office/drawing/2014/main" val="240047513"/>
                    </a:ext>
                  </a:extLst>
                </a:gridCol>
              </a:tblGrid>
              <a:tr h="602931">
                <a:tc>
                  <a:txBody>
                    <a:bodyPr/>
                    <a:lstStyle/>
                    <a:p>
                      <a:pPr algn="ctr"/>
                      <a:r>
                        <a:rPr lang="en-GB" sz="2300" b="1" i="0" dirty="0">
                          <a:solidFill>
                            <a:schemeClr val="tx1"/>
                          </a:solidFill>
                          <a:latin typeface="Century Gothic" panose="020B0502020202020204" pitchFamily="34" charset="0"/>
                        </a:rPr>
                        <a:t>A.</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300" b="1" i="0" dirty="0">
                          <a:solidFill>
                            <a:schemeClr val="tx1"/>
                          </a:solidFill>
                          <a:latin typeface="Century Gothic" panose="020B0502020202020204" pitchFamily="34" charset="0"/>
                        </a:rPr>
                        <a:t>4m and 40cm – 340cm = 100cm</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5660710"/>
                  </a:ext>
                </a:extLst>
              </a:tr>
              <a:tr h="514165">
                <a:tc>
                  <a:txBody>
                    <a:bodyPr/>
                    <a:lstStyle/>
                    <a:p>
                      <a:pPr algn="ctr"/>
                      <a:endParaRPr lang="en-GB" sz="23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GB" sz="2300" b="1" i="0" dirty="0">
                        <a:solidFill>
                          <a:schemeClr val="tx1"/>
                        </a:solidFill>
                        <a:latin typeface="Century Gothic" panose="020B0502020202020204" pitchFamily="34" charset="0"/>
                      </a:endParaRP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523066"/>
                  </a:ext>
                </a:extLst>
              </a:tr>
              <a:tr h="514165">
                <a:tc>
                  <a:txBody>
                    <a:bodyPr/>
                    <a:lstStyle/>
                    <a:p>
                      <a:pPr algn="ctr"/>
                      <a:r>
                        <a:rPr lang="en-GB" sz="2300" b="1" i="0" dirty="0">
                          <a:solidFill>
                            <a:schemeClr val="tx1"/>
                          </a:solidFill>
                          <a:latin typeface="Century Gothic" panose="020B0502020202020204" pitchFamily="34" charset="0"/>
                        </a:rPr>
                        <a:t>B.</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r>
                        <a:rPr lang="en-GB" sz="2300" b="1" i="0" dirty="0">
                          <a:solidFill>
                            <a:schemeClr val="tx1"/>
                          </a:solidFill>
                          <a:latin typeface="Century Gothic" panose="020B0502020202020204" pitchFamily="34" charset="0"/>
                        </a:rPr>
                        <a:t>350cm = 7m – 350cm </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76168553"/>
                  </a:ext>
                </a:extLst>
              </a:tr>
              <a:tr h="514165">
                <a:tc>
                  <a:txBody>
                    <a:bodyPr/>
                    <a:lstStyle/>
                    <a:p>
                      <a:pPr algn="ctr"/>
                      <a:endParaRPr lang="en-GB" sz="2300" b="1" i="0" dirty="0">
                        <a:solidFill>
                          <a:schemeClr val="tx1"/>
                        </a:solidFill>
                        <a:latin typeface="Century Gothic" panose="020B0502020202020204" pitchFamily="34" charset="0"/>
                      </a:endParaRP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514350" rtl="0" eaLnBrk="1" fontAlgn="auto" latinLnBrk="0" hangingPunct="1">
                        <a:lnSpc>
                          <a:spcPct val="100000"/>
                        </a:lnSpc>
                        <a:spcBef>
                          <a:spcPts val="0"/>
                        </a:spcBef>
                        <a:spcAft>
                          <a:spcPts val="0"/>
                        </a:spcAft>
                        <a:buClrTx/>
                        <a:buSzTx/>
                        <a:buFontTx/>
                        <a:buNone/>
                        <a:tabLst/>
                        <a:defRPr/>
                      </a:pPr>
                      <a:endParaRPr lang="en-GB" sz="2300" b="1" i="0" dirty="0">
                        <a:solidFill>
                          <a:schemeClr val="tx1"/>
                        </a:solidFill>
                        <a:latin typeface="Century Gothic" panose="020B0502020202020204" pitchFamily="34" charset="0"/>
                      </a:endParaRP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18091433"/>
                  </a:ext>
                </a:extLst>
              </a:tr>
              <a:tr h="514165">
                <a:tc>
                  <a:txBody>
                    <a:bodyPr/>
                    <a:lstStyle/>
                    <a:p>
                      <a:pPr algn="ctr"/>
                      <a:r>
                        <a:rPr lang="en-GB" sz="2300" b="1" i="0" dirty="0">
                          <a:solidFill>
                            <a:srgbClr val="FF0000"/>
                          </a:solidFill>
                          <a:latin typeface="Century Gothic" panose="020B0502020202020204" pitchFamily="34" charset="0"/>
                        </a:rPr>
                        <a:t>C.</a:t>
                      </a:r>
                    </a:p>
                  </a:txBody>
                  <a:tcPr marL="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300" b="1" i="0" dirty="0">
                          <a:solidFill>
                            <a:srgbClr val="FF0000"/>
                          </a:solidFill>
                          <a:latin typeface="Century Gothic" panose="020B0502020202020204" pitchFamily="34" charset="0"/>
                        </a:rPr>
                        <a:t>1m and 33cm – 90cm = 43m</a:t>
                      </a:r>
                    </a:p>
                  </a:txBody>
                  <a:tcPr marL="123200" marR="0" marT="0"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90615874"/>
                  </a:ext>
                </a:extLst>
              </a:tr>
              <a:tr h="514165">
                <a:tc>
                  <a:txBody>
                    <a:bodyPr/>
                    <a:lstStyle/>
                    <a:p>
                      <a:endParaRPr lang="en-GB" sz="2400" b="1" i="0" dirty="0">
                        <a:latin typeface="Century Gothic" panose="020B0502020202020204" pitchFamily="34" charset="0"/>
                      </a:endParaRPr>
                    </a:p>
                  </a:txBody>
                  <a:tcPr marL="0" marR="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endParaRPr lang="en-GB" sz="2400" b="1" i="0" dirty="0">
                        <a:latin typeface="Century Gothic" panose="020B0502020202020204" pitchFamily="34" charset="0"/>
                      </a:endParaRPr>
                    </a:p>
                  </a:txBody>
                  <a:tcPr marL="1232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64744449"/>
                  </a:ext>
                </a:extLst>
              </a:tr>
              <a:tr h="514165">
                <a:tc>
                  <a:txBody>
                    <a:bodyPr/>
                    <a:lstStyle/>
                    <a:p>
                      <a:pPr algn="ctr"/>
                      <a:r>
                        <a:rPr lang="en-GB" sz="2300" b="1" i="0" dirty="0">
                          <a:latin typeface="Century Gothic" panose="020B0502020202020204" pitchFamily="34" charset="0"/>
                        </a:rPr>
                        <a:t>D.</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2300" b="1" i="0" dirty="0">
                          <a:latin typeface="Century Gothic" panose="020B0502020202020204" pitchFamily="34" charset="0"/>
                        </a:rPr>
                        <a:t>138cm </a:t>
                      </a:r>
                      <a:r>
                        <a:rPr lang="en-GB" sz="2300" b="1" i="0" dirty="0">
                          <a:solidFill>
                            <a:schemeClr val="tx1"/>
                          </a:solidFill>
                          <a:latin typeface="Century Gothic" panose="020B0502020202020204" pitchFamily="34" charset="0"/>
                        </a:rPr>
                        <a:t>–</a:t>
                      </a:r>
                      <a:r>
                        <a:rPr lang="en-GB" sz="2300" b="1" i="0" dirty="0">
                          <a:latin typeface="Century Gothic" panose="020B0502020202020204" pitchFamily="34" charset="0"/>
                        </a:rPr>
                        <a:t> 950mm = 43cm</a:t>
                      </a:r>
                    </a:p>
                  </a:txBody>
                  <a:tcPr marL="12320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885243211"/>
                  </a:ext>
                </a:extLst>
              </a:tr>
            </a:tbl>
          </a:graphicData>
        </a:graphic>
      </p:graphicFrame>
      <p:grpSp>
        <p:nvGrpSpPr>
          <p:cNvPr id="9" name="Group 8">
            <a:extLst>
              <a:ext uri="{FF2B5EF4-FFF2-40B4-BE49-F238E27FC236}">
                <a16:creationId xmlns:a16="http://schemas.microsoft.com/office/drawing/2014/main" id="{2799FB93-6E35-43D3-9F9D-B2F47D46F954}"/>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799E3514-43D1-4C1B-AC80-D1AB1F848CC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D8D68B9F-6D1E-4B17-A786-C7252705EE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7864558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3EF8159B-7771-4159-9163-99C6D0DF57E6}"/>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943D788-48A4-4914-8832-144A1BE5D2D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EE07BBD-94A9-412B-B947-C93765D764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EBF27BA4-1D83-4494-B724-BED47CC651F0}"/>
              </a:ext>
            </a:extLst>
          </p:cNvPr>
          <p:cNvPicPr>
            <a:picLocks noChangeAspect="1"/>
          </p:cNvPicPr>
          <p:nvPr/>
        </p:nvPicPr>
        <p:blipFill>
          <a:blip r:embed="rId4"/>
          <a:stretch>
            <a:fillRect/>
          </a:stretch>
        </p:blipFill>
        <p:spPr>
          <a:xfrm>
            <a:off x="115438" y="137318"/>
            <a:ext cx="8913124" cy="6322100"/>
          </a:xfrm>
          <a:prstGeom prst="rect">
            <a:avLst/>
          </a:prstGeom>
        </p:spPr>
      </p:pic>
      <p:sp>
        <p:nvSpPr>
          <p:cNvPr id="17" name="Rectangle 16">
            <a:extLst>
              <a:ext uri="{FF2B5EF4-FFF2-40B4-BE49-F238E27FC236}">
                <a16:creationId xmlns:a16="http://schemas.microsoft.com/office/drawing/2014/main" id="{36811701-4D4C-4774-BB8C-5E70FB0D456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Some Year 3 children are setting up stalls for the school fayre.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What could the length of the table for the snack stall be? Find three possible answers.</a:t>
            </a:r>
            <a:br>
              <a:rPr lang="en-GB" sz="2000" b="1" dirty="0">
                <a:solidFill>
                  <a:schemeClr val="tx1"/>
                </a:solidFill>
                <a:latin typeface="Century Gothic" panose="020B0502020202020204" pitchFamily="34" charset="0"/>
              </a:rPr>
            </a:b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8" name="Speech Bubble: Rectangle with Corners Rounded 17">
            <a:extLst>
              <a:ext uri="{FF2B5EF4-FFF2-40B4-BE49-F238E27FC236}">
                <a16:creationId xmlns:a16="http://schemas.microsoft.com/office/drawing/2014/main" id="{7A736688-CEA3-4812-A2FE-D3B366F74155}"/>
              </a:ext>
            </a:extLst>
          </p:cNvPr>
          <p:cNvSpPr/>
          <p:nvPr/>
        </p:nvSpPr>
        <p:spPr>
          <a:xfrm>
            <a:off x="2743795" y="1596476"/>
            <a:ext cx="5583776" cy="1181978"/>
          </a:xfrm>
          <a:prstGeom prst="wedgeRoundRectCallout">
            <a:avLst>
              <a:gd name="adj1" fmla="val -63840"/>
              <a:gd name="adj2" fmla="val 20027"/>
              <a:gd name="adj3" fmla="val 16667"/>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table for the craft stall measures between 220cm and 240cm. All three digits are different and are in ascending order.</a:t>
            </a:r>
          </a:p>
        </p:txBody>
      </p:sp>
      <p:sp>
        <p:nvSpPr>
          <p:cNvPr id="20" name="Speech Bubble: Rectangle with Corners Rounded 19">
            <a:extLst>
              <a:ext uri="{FF2B5EF4-FFF2-40B4-BE49-F238E27FC236}">
                <a16:creationId xmlns:a16="http://schemas.microsoft.com/office/drawing/2014/main" id="{88E08C96-5D77-40D8-9D03-19C9CF2AD409}"/>
              </a:ext>
            </a:extLst>
          </p:cNvPr>
          <p:cNvSpPr/>
          <p:nvPr/>
        </p:nvSpPr>
        <p:spPr>
          <a:xfrm>
            <a:off x="2743824" y="3239499"/>
            <a:ext cx="5585321" cy="1181978"/>
          </a:xfrm>
          <a:prstGeom prst="wedgeRoundRectCallout">
            <a:avLst>
              <a:gd name="adj1" fmla="val -63843"/>
              <a:gd name="adj2" fmla="val 13492"/>
              <a:gd name="adj3" fmla="val 16667"/>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table for the snack stall measures 79cm less than the craft stall’s table.</a:t>
            </a:r>
          </a:p>
        </p:txBody>
      </p:sp>
      <p:sp>
        <p:nvSpPr>
          <p:cNvPr id="21" name="TextBox 20">
            <a:extLst>
              <a:ext uri="{FF2B5EF4-FFF2-40B4-BE49-F238E27FC236}">
                <a16:creationId xmlns:a16="http://schemas.microsoft.com/office/drawing/2014/main" id="{7C191B3B-0846-4D2E-86B1-F72B960BF7A3}"/>
              </a:ext>
            </a:extLst>
          </p:cNvPr>
          <p:cNvSpPr txBox="1"/>
          <p:nvPr/>
        </p:nvSpPr>
        <p:spPr>
          <a:xfrm>
            <a:off x="1158604" y="4107132"/>
            <a:ext cx="760144" cy="338554"/>
          </a:xfrm>
          <a:prstGeom prst="rect">
            <a:avLst/>
          </a:prstGeom>
          <a:noFill/>
        </p:spPr>
        <p:txBody>
          <a:bodyPr wrap="none" rtlCol="0">
            <a:spAutoFit/>
          </a:bodyPr>
          <a:lstStyle/>
          <a:p>
            <a:r>
              <a:rPr lang="en-GB" sz="1600" b="1" dirty="0">
                <a:latin typeface="Century Gothic" panose="020B0502020202020204" pitchFamily="34" charset="0"/>
              </a:rPr>
              <a:t>Helen</a:t>
            </a:r>
            <a:endParaRPr lang="en-GB" sz="1100" b="1" dirty="0">
              <a:latin typeface="Century Gothic" panose="020B0502020202020204" pitchFamily="34" charset="0"/>
            </a:endParaRPr>
          </a:p>
        </p:txBody>
      </p:sp>
      <p:sp>
        <p:nvSpPr>
          <p:cNvPr id="24" name="TextBox 23">
            <a:extLst>
              <a:ext uri="{FF2B5EF4-FFF2-40B4-BE49-F238E27FC236}">
                <a16:creationId xmlns:a16="http://schemas.microsoft.com/office/drawing/2014/main" id="{8BEB9BCA-5FB0-4C4F-92A1-2F4891F79410}"/>
              </a:ext>
            </a:extLst>
          </p:cNvPr>
          <p:cNvSpPr txBox="1"/>
          <p:nvPr/>
        </p:nvSpPr>
        <p:spPr>
          <a:xfrm>
            <a:off x="1193870" y="2587252"/>
            <a:ext cx="689612" cy="338554"/>
          </a:xfrm>
          <a:prstGeom prst="rect">
            <a:avLst/>
          </a:prstGeom>
          <a:noFill/>
        </p:spPr>
        <p:txBody>
          <a:bodyPr wrap="none" rtlCol="0">
            <a:spAutoFit/>
          </a:bodyPr>
          <a:lstStyle/>
          <a:p>
            <a:r>
              <a:rPr lang="en-GB" sz="1600" b="1" dirty="0">
                <a:latin typeface="Century Gothic" panose="020B0502020202020204" pitchFamily="34" charset="0"/>
              </a:rPr>
              <a:t>Barry</a:t>
            </a:r>
            <a:endParaRPr lang="en-GB" sz="1100" b="1" dirty="0">
              <a:latin typeface="Century Gothic" panose="020B0502020202020204" pitchFamily="34" charset="0"/>
            </a:endParaRPr>
          </a:p>
        </p:txBody>
      </p:sp>
    </p:spTree>
    <p:extLst>
      <p:ext uri="{BB962C8B-B14F-4D97-AF65-F5344CB8AC3E}">
        <p14:creationId xmlns:p14="http://schemas.microsoft.com/office/powerpoint/2010/main" val="3306688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3EF8159B-7771-4159-9163-99C6D0DF57E6}"/>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943D788-48A4-4914-8832-144A1BE5D2D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EE07BBD-94A9-412B-B947-C93765D764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6" name="Picture 15">
            <a:extLst>
              <a:ext uri="{FF2B5EF4-FFF2-40B4-BE49-F238E27FC236}">
                <a16:creationId xmlns:a16="http://schemas.microsoft.com/office/drawing/2014/main" id="{EBF27BA4-1D83-4494-B724-BED47CC651F0}"/>
              </a:ext>
            </a:extLst>
          </p:cNvPr>
          <p:cNvPicPr>
            <a:picLocks noChangeAspect="1"/>
          </p:cNvPicPr>
          <p:nvPr/>
        </p:nvPicPr>
        <p:blipFill>
          <a:blip r:embed="rId4"/>
          <a:stretch>
            <a:fillRect/>
          </a:stretch>
        </p:blipFill>
        <p:spPr>
          <a:xfrm>
            <a:off x="115438" y="137318"/>
            <a:ext cx="8913124" cy="6322100"/>
          </a:xfrm>
          <a:prstGeom prst="rect">
            <a:avLst/>
          </a:prstGeom>
        </p:spPr>
      </p:pic>
      <p:sp>
        <p:nvSpPr>
          <p:cNvPr id="17" name="Rectangle 16">
            <a:extLst>
              <a:ext uri="{FF2B5EF4-FFF2-40B4-BE49-F238E27FC236}">
                <a16:creationId xmlns:a16="http://schemas.microsoft.com/office/drawing/2014/main" id="{36811701-4D4C-4774-BB8C-5E70FB0D456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Some Year 3 children are setting up stalls for the school fayre.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What could the length of the table for the snack stall be? Find three possible answers.</a:t>
            </a:r>
            <a:br>
              <a:rPr lang="en-GB" sz="20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Various answers, for example: the table for the snack stall could be 156cm, 158cm or 159cm long.</a:t>
            </a:r>
          </a:p>
          <a:p>
            <a:pPr algn="ctr"/>
            <a:endParaRPr lang="en-GB" sz="24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8" name="Speech Bubble: Rectangle with Corners Rounded 17">
            <a:extLst>
              <a:ext uri="{FF2B5EF4-FFF2-40B4-BE49-F238E27FC236}">
                <a16:creationId xmlns:a16="http://schemas.microsoft.com/office/drawing/2014/main" id="{7A736688-CEA3-4812-A2FE-D3B366F74155}"/>
              </a:ext>
            </a:extLst>
          </p:cNvPr>
          <p:cNvSpPr/>
          <p:nvPr/>
        </p:nvSpPr>
        <p:spPr>
          <a:xfrm>
            <a:off x="2743795" y="1596476"/>
            <a:ext cx="5583776" cy="1181978"/>
          </a:xfrm>
          <a:prstGeom prst="wedgeRoundRectCallout">
            <a:avLst>
              <a:gd name="adj1" fmla="val -63840"/>
              <a:gd name="adj2" fmla="val 20027"/>
              <a:gd name="adj3" fmla="val 16667"/>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table for the craft stall measures between 220cm and 240cm. All three digits are different and are in ascending order.</a:t>
            </a:r>
          </a:p>
        </p:txBody>
      </p:sp>
      <p:sp>
        <p:nvSpPr>
          <p:cNvPr id="20" name="Speech Bubble: Rectangle with Corners Rounded 19">
            <a:extLst>
              <a:ext uri="{FF2B5EF4-FFF2-40B4-BE49-F238E27FC236}">
                <a16:creationId xmlns:a16="http://schemas.microsoft.com/office/drawing/2014/main" id="{88E08C96-5D77-40D8-9D03-19C9CF2AD409}"/>
              </a:ext>
            </a:extLst>
          </p:cNvPr>
          <p:cNvSpPr/>
          <p:nvPr/>
        </p:nvSpPr>
        <p:spPr>
          <a:xfrm>
            <a:off x="2743824" y="3239499"/>
            <a:ext cx="5585321" cy="1181978"/>
          </a:xfrm>
          <a:prstGeom prst="wedgeRoundRectCallout">
            <a:avLst>
              <a:gd name="adj1" fmla="val -63843"/>
              <a:gd name="adj2" fmla="val 13492"/>
              <a:gd name="adj3" fmla="val 16667"/>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table for the snack stall measures 79cm less than the craft stall’s table.</a:t>
            </a:r>
          </a:p>
        </p:txBody>
      </p:sp>
      <p:sp>
        <p:nvSpPr>
          <p:cNvPr id="21" name="TextBox 20">
            <a:extLst>
              <a:ext uri="{FF2B5EF4-FFF2-40B4-BE49-F238E27FC236}">
                <a16:creationId xmlns:a16="http://schemas.microsoft.com/office/drawing/2014/main" id="{7C191B3B-0846-4D2E-86B1-F72B960BF7A3}"/>
              </a:ext>
            </a:extLst>
          </p:cNvPr>
          <p:cNvSpPr txBox="1"/>
          <p:nvPr/>
        </p:nvSpPr>
        <p:spPr>
          <a:xfrm>
            <a:off x="1158604" y="4107132"/>
            <a:ext cx="760144" cy="338554"/>
          </a:xfrm>
          <a:prstGeom prst="rect">
            <a:avLst/>
          </a:prstGeom>
          <a:noFill/>
        </p:spPr>
        <p:txBody>
          <a:bodyPr wrap="none" rtlCol="0">
            <a:spAutoFit/>
          </a:bodyPr>
          <a:lstStyle/>
          <a:p>
            <a:r>
              <a:rPr lang="en-GB" sz="1600" b="1" dirty="0">
                <a:latin typeface="Century Gothic" panose="020B0502020202020204" pitchFamily="34" charset="0"/>
              </a:rPr>
              <a:t>Helen</a:t>
            </a:r>
            <a:endParaRPr lang="en-GB" sz="1100" b="1" dirty="0">
              <a:latin typeface="Century Gothic" panose="020B0502020202020204" pitchFamily="34" charset="0"/>
            </a:endParaRPr>
          </a:p>
        </p:txBody>
      </p:sp>
      <p:sp>
        <p:nvSpPr>
          <p:cNvPr id="24" name="TextBox 23">
            <a:extLst>
              <a:ext uri="{FF2B5EF4-FFF2-40B4-BE49-F238E27FC236}">
                <a16:creationId xmlns:a16="http://schemas.microsoft.com/office/drawing/2014/main" id="{8BEB9BCA-5FB0-4C4F-92A1-2F4891F79410}"/>
              </a:ext>
            </a:extLst>
          </p:cNvPr>
          <p:cNvSpPr txBox="1"/>
          <p:nvPr/>
        </p:nvSpPr>
        <p:spPr>
          <a:xfrm>
            <a:off x="1193870" y="2587252"/>
            <a:ext cx="689612" cy="338554"/>
          </a:xfrm>
          <a:prstGeom prst="rect">
            <a:avLst/>
          </a:prstGeom>
          <a:noFill/>
        </p:spPr>
        <p:txBody>
          <a:bodyPr wrap="none" rtlCol="0">
            <a:spAutoFit/>
          </a:bodyPr>
          <a:lstStyle/>
          <a:p>
            <a:r>
              <a:rPr lang="en-GB" sz="1600" b="1" dirty="0">
                <a:latin typeface="Century Gothic" panose="020B0502020202020204" pitchFamily="34" charset="0"/>
              </a:rPr>
              <a:t>Barry</a:t>
            </a:r>
            <a:endParaRPr lang="en-GB" sz="1100" b="1" dirty="0">
              <a:latin typeface="Century Gothic" panose="020B0502020202020204" pitchFamily="34" charset="0"/>
            </a:endParaRPr>
          </a:p>
        </p:txBody>
      </p:sp>
    </p:spTree>
    <p:extLst>
      <p:ext uri="{BB962C8B-B14F-4D97-AF65-F5344CB8AC3E}">
        <p14:creationId xmlns:p14="http://schemas.microsoft.com/office/powerpoint/2010/main" val="2180830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3EF8159B-7771-4159-9163-99C6D0DF57E6}"/>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943D788-48A4-4914-8832-144A1BE5D2D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EE07BBD-94A9-412B-B947-C93765D764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96B645D1-5CAE-4F14-BDAA-CF8D852F77DC}"/>
              </a:ext>
            </a:extLst>
          </p:cNvPr>
          <p:cNvPicPr>
            <a:picLocks noChangeAspect="1"/>
          </p:cNvPicPr>
          <p:nvPr/>
        </p:nvPicPr>
        <p:blipFill>
          <a:blip r:embed="rId5"/>
          <a:stretch>
            <a:fillRect/>
          </a:stretch>
        </p:blipFill>
        <p:spPr>
          <a:xfrm>
            <a:off x="115438" y="131875"/>
            <a:ext cx="8913124" cy="6322100"/>
          </a:xfrm>
          <a:prstGeom prst="rect">
            <a:avLst/>
          </a:prstGeom>
        </p:spPr>
      </p:pic>
      <p:sp>
        <p:nvSpPr>
          <p:cNvPr id="15" name="Rectangle 14">
            <a:extLst>
              <a:ext uri="{FF2B5EF4-FFF2-40B4-BE49-F238E27FC236}">
                <a16:creationId xmlns:a16="http://schemas.microsoft.com/office/drawing/2014/main" id="{B8EAAA1B-666B-4665-A4E0-60E29112E7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Tia and Henry are discussing how to subtract 10cm and 4mm from 26cm.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Who do you agree with? Explain why.</a:t>
            </a:r>
            <a:br>
              <a:rPr lang="en-GB" sz="2000" b="1" dirty="0">
                <a:solidFill>
                  <a:schemeClr val="tx1"/>
                </a:solidFill>
                <a:latin typeface="Century Gothic" panose="020B0502020202020204" pitchFamily="34" charset="0"/>
              </a:rPr>
            </a:br>
            <a:endParaRPr lang="en-GB" sz="2000" b="1" dirty="0">
              <a:solidFill>
                <a:schemeClr val="tx1"/>
              </a:solidFill>
              <a:latin typeface="Century Gothic" panose="020B0502020202020204" pitchFamily="34" charset="0"/>
            </a:endParaRPr>
          </a:p>
        </p:txBody>
      </p:sp>
      <p:sp>
        <p:nvSpPr>
          <p:cNvPr id="18" name="TextBox 17">
            <a:extLst>
              <a:ext uri="{FF2B5EF4-FFF2-40B4-BE49-F238E27FC236}">
                <a16:creationId xmlns:a16="http://schemas.microsoft.com/office/drawing/2014/main" id="{F17635EC-2F34-4C11-A44E-19EC77FDEE24}"/>
              </a:ext>
            </a:extLst>
          </p:cNvPr>
          <p:cNvSpPr txBox="1"/>
          <p:nvPr/>
        </p:nvSpPr>
        <p:spPr>
          <a:xfrm>
            <a:off x="7416728" y="4136810"/>
            <a:ext cx="835485" cy="369332"/>
          </a:xfrm>
          <a:prstGeom prst="rect">
            <a:avLst/>
          </a:prstGeom>
          <a:noFill/>
        </p:spPr>
        <p:txBody>
          <a:bodyPr wrap="none" rtlCol="0">
            <a:spAutoFit/>
          </a:bodyPr>
          <a:lstStyle/>
          <a:p>
            <a:r>
              <a:rPr lang="en-US" b="1" dirty="0">
                <a:latin typeface="Century Gothic" panose="020B0502020202020204" pitchFamily="34" charset="0"/>
              </a:rPr>
              <a:t>Henry</a:t>
            </a:r>
            <a:endParaRPr lang="en-US" sz="2400" b="1" dirty="0">
              <a:latin typeface="Century Gothic" panose="020B0502020202020204" pitchFamily="34" charset="0"/>
            </a:endParaRPr>
          </a:p>
        </p:txBody>
      </p:sp>
      <p:sp>
        <p:nvSpPr>
          <p:cNvPr id="21" name="Speech Bubble: Rectangle with Corners Rounded 7">
            <a:extLst>
              <a:ext uri="{FF2B5EF4-FFF2-40B4-BE49-F238E27FC236}">
                <a16:creationId xmlns:a16="http://schemas.microsoft.com/office/drawing/2014/main" id="{F9AD5577-3696-4E36-A33F-41E3D27A058C}"/>
              </a:ext>
            </a:extLst>
          </p:cNvPr>
          <p:cNvSpPr/>
          <p:nvPr/>
        </p:nvSpPr>
        <p:spPr>
          <a:xfrm>
            <a:off x="2193415" y="2084613"/>
            <a:ext cx="4794436" cy="884569"/>
          </a:xfrm>
          <a:prstGeom prst="wedgeRoundRectCallout">
            <a:avLst>
              <a:gd name="adj1" fmla="val -55977"/>
              <a:gd name="adj2" fmla="val 1611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converted both lengths to mm. </a:t>
            </a:r>
          </a:p>
          <a:p>
            <a:pPr algn="ctr"/>
            <a:r>
              <a:rPr lang="en-GB" sz="2000" b="1" dirty="0">
                <a:solidFill>
                  <a:schemeClr val="tx1"/>
                </a:solidFill>
                <a:latin typeface="Century Gothic" panose="020B0502020202020204" pitchFamily="34" charset="0"/>
              </a:rPr>
              <a:t>260mm – 14mm = 246mm. </a:t>
            </a:r>
          </a:p>
        </p:txBody>
      </p:sp>
      <p:sp>
        <p:nvSpPr>
          <p:cNvPr id="22" name="TextBox 21">
            <a:extLst>
              <a:ext uri="{FF2B5EF4-FFF2-40B4-BE49-F238E27FC236}">
                <a16:creationId xmlns:a16="http://schemas.microsoft.com/office/drawing/2014/main" id="{5D7342C2-C8FA-4687-ABFD-5CE5B68260F1}"/>
              </a:ext>
            </a:extLst>
          </p:cNvPr>
          <p:cNvSpPr txBox="1"/>
          <p:nvPr/>
        </p:nvSpPr>
        <p:spPr>
          <a:xfrm>
            <a:off x="1085620" y="2892056"/>
            <a:ext cx="489236" cy="369332"/>
          </a:xfrm>
          <a:prstGeom prst="rect">
            <a:avLst/>
          </a:prstGeom>
          <a:noFill/>
        </p:spPr>
        <p:txBody>
          <a:bodyPr wrap="none" rtlCol="0">
            <a:spAutoFit/>
          </a:bodyPr>
          <a:lstStyle/>
          <a:p>
            <a:r>
              <a:rPr lang="en-US" b="1" dirty="0">
                <a:latin typeface="Century Gothic" panose="020B0502020202020204" pitchFamily="34" charset="0"/>
              </a:rPr>
              <a:t>Tia</a:t>
            </a:r>
            <a:endParaRPr lang="en-US" sz="2400" b="1" dirty="0">
              <a:latin typeface="Century Gothic" panose="020B0502020202020204" pitchFamily="34" charset="0"/>
            </a:endParaRPr>
          </a:p>
        </p:txBody>
      </p:sp>
      <p:sp>
        <p:nvSpPr>
          <p:cNvPr id="23" name="Speech Bubble: Rectangle with Corners Rounded 7">
            <a:extLst>
              <a:ext uri="{FF2B5EF4-FFF2-40B4-BE49-F238E27FC236}">
                <a16:creationId xmlns:a16="http://schemas.microsoft.com/office/drawing/2014/main" id="{C9C189B1-F76C-4F7B-8A7A-0707D7F288DF}"/>
              </a:ext>
            </a:extLst>
          </p:cNvPr>
          <p:cNvSpPr/>
          <p:nvPr/>
        </p:nvSpPr>
        <p:spPr>
          <a:xfrm flipH="1">
            <a:off x="2193415" y="3301009"/>
            <a:ext cx="4794436" cy="884569"/>
          </a:xfrm>
          <a:prstGeom prst="wedgeRoundRectCallout">
            <a:avLst>
              <a:gd name="adj1" fmla="val -55977"/>
              <a:gd name="adj2" fmla="val 1611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converted both lengths to mm. </a:t>
            </a:r>
          </a:p>
          <a:p>
            <a:pPr algn="ctr"/>
            <a:r>
              <a:rPr lang="en-GB" sz="2000" b="1" dirty="0">
                <a:solidFill>
                  <a:schemeClr val="tx1"/>
                </a:solidFill>
                <a:latin typeface="Century Gothic" panose="020B0502020202020204" pitchFamily="34" charset="0"/>
              </a:rPr>
              <a:t>260mm – 104mm = 156mm. </a:t>
            </a:r>
          </a:p>
        </p:txBody>
      </p:sp>
    </p:spTree>
    <p:extLst>
      <p:ext uri="{BB962C8B-B14F-4D97-AF65-F5344CB8AC3E}">
        <p14:creationId xmlns:p14="http://schemas.microsoft.com/office/powerpoint/2010/main" val="3953119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3EF8159B-7771-4159-9163-99C6D0DF57E6}"/>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943D788-48A4-4914-8832-144A1BE5D2D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EE07BBD-94A9-412B-B947-C93765D764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96B645D1-5CAE-4F14-BDAA-CF8D852F77DC}"/>
              </a:ext>
            </a:extLst>
          </p:cNvPr>
          <p:cNvPicPr>
            <a:picLocks noChangeAspect="1"/>
          </p:cNvPicPr>
          <p:nvPr/>
        </p:nvPicPr>
        <p:blipFill>
          <a:blip r:embed="rId5"/>
          <a:stretch>
            <a:fillRect/>
          </a:stretch>
        </p:blipFill>
        <p:spPr>
          <a:xfrm>
            <a:off x="115438" y="131875"/>
            <a:ext cx="8913124" cy="6322100"/>
          </a:xfrm>
          <a:prstGeom prst="rect">
            <a:avLst/>
          </a:prstGeom>
        </p:spPr>
      </p:pic>
      <p:sp>
        <p:nvSpPr>
          <p:cNvPr id="15" name="Rectangle 14">
            <a:extLst>
              <a:ext uri="{FF2B5EF4-FFF2-40B4-BE49-F238E27FC236}">
                <a16:creationId xmlns:a16="http://schemas.microsoft.com/office/drawing/2014/main" id="{B8EAAA1B-666B-4665-A4E0-60E29112E7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Tia and Henry are discussing how to subtract 10cm and 4mm from 26cm.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Who do you agree with? Explain why.</a:t>
            </a:r>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Henry’s method is correct because…</a:t>
            </a:r>
          </a:p>
        </p:txBody>
      </p:sp>
      <p:sp>
        <p:nvSpPr>
          <p:cNvPr id="18" name="TextBox 17">
            <a:extLst>
              <a:ext uri="{FF2B5EF4-FFF2-40B4-BE49-F238E27FC236}">
                <a16:creationId xmlns:a16="http://schemas.microsoft.com/office/drawing/2014/main" id="{F17635EC-2F34-4C11-A44E-19EC77FDEE24}"/>
              </a:ext>
            </a:extLst>
          </p:cNvPr>
          <p:cNvSpPr txBox="1"/>
          <p:nvPr/>
        </p:nvSpPr>
        <p:spPr>
          <a:xfrm>
            <a:off x="7416728" y="4136810"/>
            <a:ext cx="835485" cy="369332"/>
          </a:xfrm>
          <a:prstGeom prst="rect">
            <a:avLst/>
          </a:prstGeom>
          <a:noFill/>
        </p:spPr>
        <p:txBody>
          <a:bodyPr wrap="none" rtlCol="0">
            <a:spAutoFit/>
          </a:bodyPr>
          <a:lstStyle/>
          <a:p>
            <a:r>
              <a:rPr lang="en-US" b="1" dirty="0">
                <a:latin typeface="Century Gothic" panose="020B0502020202020204" pitchFamily="34" charset="0"/>
              </a:rPr>
              <a:t>Henry</a:t>
            </a:r>
            <a:endParaRPr lang="en-US" sz="2400" b="1" dirty="0">
              <a:latin typeface="Century Gothic" panose="020B0502020202020204" pitchFamily="34" charset="0"/>
            </a:endParaRPr>
          </a:p>
        </p:txBody>
      </p:sp>
      <p:sp>
        <p:nvSpPr>
          <p:cNvPr id="21" name="Speech Bubble: Rectangle with Corners Rounded 7">
            <a:extLst>
              <a:ext uri="{FF2B5EF4-FFF2-40B4-BE49-F238E27FC236}">
                <a16:creationId xmlns:a16="http://schemas.microsoft.com/office/drawing/2014/main" id="{F9AD5577-3696-4E36-A33F-41E3D27A058C}"/>
              </a:ext>
            </a:extLst>
          </p:cNvPr>
          <p:cNvSpPr/>
          <p:nvPr/>
        </p:nvSpPr>
        <p:spPr>
          <a:xfrm>
            <a:off x="2193415" y="2084613"/>
            <a:ext cx="4794436" cy="884569"/>
          </a:xfrm>
          <a:prstGeom prst="wedgeRoundRectCallout">
            <a:avLst>
              <a:gd name="adj1" fmla="val -55977"/>
              <a:gd name="adj2" fmla="val 1611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converted both lengths to mm. </a:t>
            </a:r>
          </a:p>
          <a:p>
            <a:pPr algn="ctr"/>
            <a:r>
              <a:rPr lang="en-GB" sz="2000" b="1" dirty="0">
                <a:solidFill>
                  <a:schemeClr val="tx1"/>
                </a:solidFill>
                <a:latin typeface="Century Gothic" panose="020B0502020202020204" pitchFamily="34" charset="0"/>
              </a:rPr>
              <a:t>260mm – 14mm = 246mm. </a:t>
            </a:r>
          </a:p>
        </p:txBody>
      </p:sp>
      <p:sp>
        <p:nvSpPr>
          <p:cNvPr id="22" name="TextBox 21">
            <a:extLst>
              <a:ext uri="{FF2B5EF4-FFF2-40B4-BE49-F238E27FC236}">
                <a16:creationId xmlns:a16="http://schemas.microsoft.com/office/drawing/2014/main" id="{5D7342C2-C8FA-4687-ABFD-5CE5B68260F1}"/>
              </a:ext>
            </a:extLst>
          </p:cNvPr>
          <p:cNvSpPr txBox="1"/>
          <p:nvPr/>
        </p:nvSpPr>
        <p:spPr>
          <a:xfrm>
            <a:off x="1085620" y="2892056"/>
            <a:ext cx="489236" cy="369332"/>
          </a:xfrm>
          <a:prstGeom prst="rect">
            <a:avLst/>
          </a:prstGeom>
          <a:noFill/>
        </p:spPr>
        <p:txBody>
          <a:bodyPr wrap="none" rtlCol="0">
            <a:spAutoFit/>
          </a:bodyPr>
          <a:lstStyle/>
          <a:p>
            <a:r>
              <a:rPr lang="en-US" b="1" dirty="0">
                <a:latin typeface="Century Gothic" panose="020B0502020202020204" pitchFamily="34" charset="0"/>
              </a:rPr>
              <a:t>Tia</a:t>
            </a:r>
            <a:endParaRPr lang="en-US" sz="2400" b="1" dirty="0">
              <a:latin typeface="Century Gothic" panose="020B0502020202020204" pitchFamily="34" charset="0"/>
            </a:endParaRPr>
          </a:p>
        </p:txBody>
      </p:sp>
      <p:sp>
        <p:nvSpPr>
          <p:cNvPr id="23" name="Speech Bubble: Rectangle with Corners Rounded 7">
            <a:extLst>
              <a:ext uri="{FF2B5EF4-FFF2-40B4-BE49-F238E27FC236}">
                <a16:creationId xmlns:a16="http://schemas.microsoft.com/office/drawing/2014/main" id="{C9C189B1-F76C-4F7B-8A7A-0707D7F288DF}"/>
              </a:ext>
            </a:extLst>
          </p:cNvPr>
          <p:cNvSpPr/>
          <p:nvPr/>
        </p:nvSpPr>
        <p:spPr>
          <a:xfrm flipH="1">
            <a:off x="2193415" y="3301009"/>
            <a:ext cx="4794436" cy="884569"/>
          </a:xfrm>
          <a:prstGeom prst="wedgeRoundRectCallout">
            <a:avLst>
              <a:gd name="adj1" fmla="val -55977"/>
              <a:gd name="adj2" fmla="val 1611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converted both lengths to mm. </a:t>
            </a:r>
          </a:p>
          <a:p>
            <a:pPr algn="ctr"/>
            <a:r>
              <a:rPr lang="en-GB" sz="2000" b="1" dirty="0">
                <a:solidFill>
                  <a:schemeClr val="tx1"/>
                </a:solidFill>
                <a:latin typeface="Century Gothic" panose="020B0502020202020204" pitchFamily="34" charset="0"/>
              </a:rPr>
              <a:t>260mm – 104mm = 156mm. </a:t>
            </a:r>
          </a:p>
        </p:txBody>
      </p:sp>
    </p:spTree>
    <p:extLst>
      <p:ext uri="{BB962C8B-B14F-4D97-AF65-F5344CB8AC3E}">
        <p14:creationId xmlns:p14="http://schemas.microsoft.com/office/powerpoint/2010/main" val="535233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3EF8159B-7771-4159-9163-99C6D0DF57E6}"/>
              </a:ext>
            </a:extLst>
          </p:cNvPr>
          <p:cNvGrpSpPr/>
          <p:nvPr/>
        </p:nvGrpSpPr>
        <p:grpSpPr>
          <a:xfrm>
            <a:off x="59531" y="6454317"/>
            <a:ext cx="1238534" cy="403683"/>
            <a:chOff x="68077" y="6454317"/>
            <a:chExt cx="1238534" cy="403683"/>
          </a:xfrm>
        </p:grpSpPr>
        <p:sp>
          <p:nvSpPr>
            <p:cNvPr id="10" name="TextBox 9">
              <a:extLst>
                <a:ext uri="{FF2B5EF4-FFF2-40B4-BE49-F238E27FC236}">
                  <a16:creationId xmlns:a16="http://schemas.microsoft.com/office/drawing/2014/main" id="{4943D788-48A4-4914-8832-144A1BE5D2D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EE07BBD-94A9-412B-B947-C93765D764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4" name="Picture 13">
            <a:extLst>
              <a:ext uri="{FF2B5EF4-FFF2-40B4-BE49-F238E27FC236}">
                <a16:creationId xmlns:a16="http://schemas.microsoft.com/office/drawing/2014/main" id="{96B645D1-5CAE-4F14-BDAA-CF8D852F77DC}"/>
              </a:ext>
            </a:extLst>
          </p:cNvPr>
          <p:cNvPicPr>
            <a:picLocks noChangeAspect="1"/>
          </p:cNvPicPr>
          <p:nvPr/>
        </p:nvPicPr>
        <p:blipFill>
          <a:blip r:embed="rId5"/>
          <a:stretch>
            <a:fillRect/>
          </a:stretch>
        </p:blipFill>
        <p:spPr>
          <a:xfrm>
            <a:off x="115438" y="131875"/>
            <a:ext cx="8913124" cy="6322100"/>
          </a:xfrm>
          <a:prstGeom prst="rect">
            <a:avLst/>
          </a:prstGeom>
        </p:spPr>
      </p:pic>
      <p:sp>
        <p:nvSpPr>
          <p:cNvPr id="15" name="Rectangle 14">
            <a:extLst>
              <a:ext uri="{FF2B5EF4-FFF2-40B4-BE49-F238E27FC236}">
                <a16:creationId xmlns:a16="http://schemas.microsoft.com/office/drawing/2014/main" id="{B8EAAA1B-666B-4665-A4E0-60E29112E780}"/>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r>
              <a:rPr lang="en-GB" sz="2000" b="1" dirty="0">
                <a:solidFill>
                  <a:schemeClr val="tx1"/>
                </a:solidFill>
                <a:latin typeface="Century Gothic" panose="020B0502020202020204" pitchFamily="34" charset="0"/>
              </a:rPr>
              <a:t>Tia and Henry are discussing how to subtract 10cm and 4mm from 26cm.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br>
              <a:rPr lang="en-GB" sz="2000" b="1" dirty="0">
                <a:solidFill>
                  <a:schemeClr val="tx1"/>
                </a:solidFill>
                <a:latin typeface="Century Gothic" panose="020B0502020202020204" pitchFamily="34" charset="0"/>
              </a:rPr>
            </a:br>
            <a:r>
              <a:rPr lang="en-GB" sz="2000" b="1" dirty="0">
                <a:solidFill>
                  <a:schemeClr val="tx1"/>
                </a:solidFill>
                <a:latin typeface="Century Gothic" panose="020B0502020202020204" pitchFamily="34" charset="0"/>
              </a:rPr>
              <a:t>Who do you agree with? Explain why.</a:t>
            </a:r>
            <a:br>
              <a:rPr lang="en-GB" sz="2000" b="1" dirty="0">
                <a:solidFill>
                  <a:schemeClr val="tx1"/>
                </a:solidFill>
                <a:latin typeface="Century Gothic" panose="020B0502020202020204" pitchFamily="34" charset="0"/>
              </a:rPr>
            </a:br>
            <a:r>
              <a:rPr lang="en-GB" sz="2000" b="1" dirty="0">
                <a:solidFill>
                  <a:srgbClr val="FF0000"/>
                </a:solidFill>
                <a:latin typeface="Century Gothic" panose="020B0502020202020204" pitchFamily="34" charset="0"/>
              </a:rPr>
              <a:t>Henry’s method is correct because he has correctly converted both lengths into mm before subtracting. Tia has converted 10cm and 4mm incorrectly.</a:t>
            </a:r>
            <a:endParaRPr lang="en-GB" sz="2000" b="1" dirty="0">
              <a:solidFill>
                <a:schemeClr val="tx1"/>
              </a:solidFill>
              <a:latin typeface="Century Gothic" panose="020B0502020202020204" pitchFamily="34" charset="0"/>
            </a:endParaRPr>
          </a:p>
        </p:txBody>
      </p:sp>
      <p:sp>
        <p:nvSpPr>
          <p:cNvPr id="18" name="TextBox 17">
            <a:extLst>
              <a:ext uri="{FF2B5EF4-FFF2-40B4-BE49-F238E27FC236}">
                <a16:creationId xmlns:a16="http://schemas.microsoft.com/office/drawing/2014/main" id="{F17635EC-2F34-4C11-A44E-19EC77FDEE24}"/>
              </a:ext>
            </a:extLst>
          </p:cNvPr>
          <p:cNvSpPr txBox="1"/>
          <p:nvPr/>
        </p:nvSpPr>
        <p:spPr>
          <a:xfrm>
            <a:off x="7416728" y="4136810"/>
            <a:ext cx="835485" cy="369332"/>
          </a:xfrm>
          <a:prstGeom prst="rect">
            <a:avLst/>
          </a:prstGeom>
          <a:noFill/>
        </p:spPr>
        <p:txBody>
          <a:bodyPr wrap="none" rtlCol="0">
            <a:spAutoFit/>
          </a:bodyPr>
          <a:lstStyle/>
          <a:p>
            <a:r>
              <a:rPr lang="en-US" b="1" dirty="0">
                <a:latin typeface="Century Gothic" panose="020B0502020202020204" pitchFamily="34" charset="0"/>
              </a:rPr>
              <a:t>Henry</a:t>
            </a:r>
            <a:endParaRPr lang="en-US" sz="2400" b="1" dirty="0">
              <a:latin typeface="Century Gothic" panose="020B0502020202020204" pitchFamily="34" charset="0"/>
            </a:endParaRPr>
          </a:p>
        </p:txBody>
      </p:sp>
      <p:sp>
        <p:nvSpPr>
          <p:cNvPr id="21" name="Speech Bubble: Rectangle with Corners Rounded 7">
            <a:extLst>
              <a:ext uri="{FF2B5EF4-FFF2-40B4-BE49-F238E27FC236}">
                <a16:creationId xmlns:a16="http://schemas.microsoft.com/office/drawing/2014/main" id="{F9AD5577-3696-4E36-A33F-41E3D27A058C}"/>
              </a:ext>
            </a:extLst>
          </p:cNvPr>
          <p:cNvSpPr/>
          <p:nvPr/>
        </p:nvSpPr>
        <p:spPr>
          <a:xfrm>
            <a:off x="2193415" y="2084613"/>
            <a:ext cx="4794436" cy="884569"/>
          </a:xfrm>
          <a:prstGeom prst="wedgeRoundRectCallout">
            <a:avLst>
              <a:gd name="adj1" fmla="val -55977"/>
              <a:gd name="adj2" fmla="val 1611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converted both lengths to mm. </a:t>
            </a:r>
          </a:p>
          <a:p>
            <a:pPr algn="ctr"/>
            <a:r>
              <a:rPr lang="en-GB" sz="2000" b="1" dirty="0">
                <a:solidFill>
                  <a:schemeClr val="tx1"/>
                </a:solidFill>
                <a:latin typeface="Century Gothic" panose="020B0502020202020204" pitchFamily="34" charset="0"/>
              </a:rPr>
              <a:t>260mm – 14mm = 246mm. </a:t>
            </a:r>
          </a:p>
        </p:txBody>
      </p:sp>
      <p:sp>
        <p:nvSpPr>
          <p:cNvPr id="22" name="TextBox 21">
            <a:extLst>
              <a:ext uri="{FF2B5EF4-FFF2-40B4-BE49-F238E27FC236}">
                <a16:creationId xmlns:a16="http://schemas.microsoft.com/office/drawing/2014/main" id="{5D7342C2-C8FA-4687-ABFD-5CE5B68260F1}"/>
              </a:ext>
            </a:extLst>
          </p:cNvPr>
          <p:cNvSpPr txBox="1"/>
          <p:nvPr/>
        </p:nvSpPr>
        <p:spPr>
          <a:xfrm>
            <a:off x="1085620" y="2892056"/>
            <a:ext cx="489236" cy="369332"/>
          </a:xfrm>
          <a:prstGeom prst="rect">
            <a:avLst/>
          </a:prstGeom>
          <a:noFill/>
        </p:spPr>
        <p:txBody>
          <a:bodyPr wrap="none" rtlCol="0">
            <a:spAutoFit/>
          </a:bodyPr>
          <a:lstStyle/>
          <a:p>
            <a:r>
              <a:rPr lang="en-US" b="1" dirty="0">
                <a:latin typeface="Century Gothic" panose="020B0502020202020204" pitchFamily="34" charset="0"/>
              </a:rPr>
              <a:t>Tia</a:t>
            </a:r>
            <a:endParaRPr lang="en-US" sz="2400" b="1" dirty="0">
              <a:latin typeface="Century Gothic" panose="020B0502020202020204" pitchFamily="34" charset="0"/>
            </a:endParaRPr>
          </a:p>
        </p:txBody>
      </p:sp>
      <p:sp>
        <p:nvSpPr>
          <p:cNvPr id="23" name="Speech Bubble: Rectangle with Corners Rounded 7">
            <a:extLst>
              <a:ext uri="{FF2B5EF4-FFF2-40B4-BE49-F238E27FC236}">
                <a16:creationId xmlns:a16="http://schemas.microsoft.com/office/drawing/2014/main" id="{C9C189B1-F76C-4F7B-8A7A-0707D7F288DF}"/>
              </a:ext>
            </a:extLst>
          </p:cNvPr>
          <p:cNvSpPr/>
          <p:nvPr/>
        </p:nvSpPr>
        <p:spPr>
          <a:xfrm flipH="1">
            <a:off x="2193415" y="3301009"/>
            <a:ext cx="4794436" cy="884569"/>
          </a:xfrm>
          <a:prstGeom prst="wedgeRoundRectCallout">
            <a:avLst>
              <a:gd name="adj1" fmla="val -55977"/>
              <a:gd name="adj2" fmla="val 1611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converted both lengths to mm. </a:t>
            </a:r>
          </a:p>
          <a:p>
            <a:pPr algn="ctr"/>
            <a:r>
              <a:rPr lang="en-GB" sz="2000" b="1" dirty="0">
                <a:solidFill>
                  <a:schemeClr val="tx1"/>
                </a:solidFill>
                <a:latin typeface="Century Gothic" panose="020B0502020202020204" pitchFamily="34" charset="0"/>
              </a:rPr>
              <a:t>260mm – 104mm = 156mm. </a:t>
            </a:r>
          </a:p>
        </p:txBody>
      </p:sp>
    </p:spTree>
    <p:extLst>
      <p:ext uri="{BB962C8B-B14F-4D97-AF65-F5344CB8AC3E}">
        <p14:creationId xmlns:p14="http://schemas.microsoft.com/office/powerpoint/2010/main" val="1642873498"/>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E8877BD-8721-42A0-BEF5-6060A877B1E9}"/>
</file>

<file path=customXml/itemProps2.xml><?xml version="1.0" encoding="utf-8"?>
<ds:datastoreItem xmlns:ds="http://schemas.openxmlformats.org/officeDocument/2006/customXml" ds:itemID="{0EF8F11D-A449-4684-B8E0-461263A2E192}">
  <ds:schemaRefs>
    <ds:schemaRef ds:uri="http://schemas.microsoft.com/office/2006/metadata/properties"/>
    <ds:schemaRef ds:uri="http://schemas.microsoft.com/office/infopath/2007/PartnerControls"/>
    <ds:schemaRef ds:uri="http://schemas.microsoft.com/sharepoint/v3"/>
    <ds:schemaRef ds:uri="86144f90-c7b6-48d0-aae5-f5e9e48cc3df"/>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209</TotalTime>
  <Words>1189</Words>
  <Application>Microsoft Office PowerPoint</Application>
  <PresentationFormat>On-screen Show (4:3)</PresentationFormat>
  <Paragraphs>385</Paragraphs>
  <Slides>21</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Subtracting Lengths PowerPoint</dc:title>
  <dc:creator>Ashleigh Sobol</dc:creator>
  <cp:lastModifiedBy>Helen Woodhead</cp:lastModifiedBy>
  <cp:revision>14</cp:revision>
  <dcterms:created xsi:type="dcterms:W3CDTF">2018-03-17T10:08:43Z</dcterms:created>
  <dcterms:modified xsi:type="dcterms:W3CDTF">2020-02-24T12:13:04Z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y fmtid="{D5CDD505-2E9C-101B-9397-08002B2CF9AE}" pid="3" name="TaxKeyword">
    <vt:lpwstr/>
  </property>
</Properties>
</file>