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1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66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CZZq6t1djow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Theme Park Maths Project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Year 6 </a:t>
            </a:r>
            <a:endParaRPr lang="en-GB" dirty="0"/>
          </a:p>
        </p:txBody>
      </p:sp>
      <p:pic>
        <p:nvPicPr>
          <p:cNvPr id="1026" name="Picture 2" descr="https://encrypted-tbn0.gstatic.com/images?q=tbn:ANd9GcRSwqOxJpvQBLwI9Sqco10pjIOwc4FnbH_NKOmeMrBH3zwKH1dU8lj3c7KwUYA:https://www.smartcitiesworld.net/AcuCustom/Sitename/DAM/019/Theme_park_AdobeStock_222547272_1.jpg&amp;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460" y="3710063"/>
            <a:ext cx="3483357" cy="2051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91660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First Let’s Take A Ride on the World’s tallest Roller Coaster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https://www.youtube.com/watch?v=CZZq6t1djow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31583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Each of the Tasks in your booklet should take around 45 minutes to Complete.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0075" y="2315369"/>
            <a:ext cx="10991850" cy="340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326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 1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1025" y="2309615"/>
            <a:ext cx="11029950" cy="3421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551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 1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5418" y="1916936"/>
            <a:ext cx="10146534" cy="4737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823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Equipment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Squared Paper</a:t>
            </a:r>
          </a:p>
          <a:p>
            <a:r>
              <a:rPr lang="en-GB" dirty="0" smtClean="0"/>
              <a:t>Colouring Pencils</a:t>
            </a:r>
          </a:p>
          <a:p>
            <a:r>
              <a:rPr lang="en-GB" dirty="0" smtClean="0"/>
              <a:t>Price Sheet Booklet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09853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Model</a:t>
            </a:r>
            <a:endParaRPr lang="en-GB" dirty="0"/>
          </a:p>
        </p:txBody>
      </p:sp>
      <p:pic>
        <p:nvPicPr>
          <p:cNvPr id="1026" name="Picture 2" descr="Theme Park Tycoon | Teaching Resource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92" y="2135754"/>
            <a:ext cx="5945936" cy="4199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527128" y="2272937"/>
            <a:ext cx="4824495" cy="258532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Your final design should look a little like this.</a:t>
            </a:r>
          </a:p>
          <a:p>
            <a:endParaRPr lang="en-GB" dirty="0"/>
          </a:p>
          <a:p>
            <a:r>
              <a:rPr lang="en-GB" dirty="0" smtClean="0"/>
              <a:t>You will hopefully making the theme parks you have designed using </a:t>
            </a:r>
            <a:r>
              <a:rPr lang="en-GB" dirty="0" err="1" smtClean="0"/>
              <a:t>minecraft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/>
              <a:t>Make sure you have a good key so you know which rides are which.</a:t>
            </a:r>
          </a:p>
          <a:p>
            <a:endParaRPr lang="en-GB" dirty="0"/>
          </a:p>
          <a:p>
            <a:r>
              <a:rPr lang="en-GB" dirty="0" smtClean="0"/>
              <a:t>You will need this information for Task 2.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79300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Total it up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Remember you have a budget of 500,000</a:t>
            </a:r>
          </a:p>
          <a:p>
            <a:r>
              <a:rPr lang="en-GB" dirty="0" smtClean="0"/>
              <a:t>Keep a running total like this</a:t>
            </a:r>
          </a:p>
          <a:p>
            <a:r>
              <a:rPr lang="en-GB" dirty="0" smtClean="0"/>
              <a:t>10 x path block</a:t>
            </a:r>
          </a:p>
          <a:p>
            <a:r>
              <a:rPr lang="en-GB" dirty="0" smtClean="0"/>
              <a:t>4 x toilets</a:t>
            </a:r>
          </a:p>
          <a:p>
            <a:r>
              <a:rPr lang="en-GB" dirty="0" smtClean="0"/>
              <a:t>3 x Catergory1 rides.</a:t>
            </a:r>
          </a:p>
          <a:p>
            <a:r>
              <a:rPr lang="en-GB" dirty="0" smtClean="0"/>
              <a:t>Do this in your work book.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9" y="1941984"/>
            <a:ext cx="4878705" cy="3916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6616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0375" y="2180496"/>
            <a:ext cx="5613854" cy="403742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 smtClean="0"/>
              <a:t>Running costs </a:t>
            </a:r>
          </a:p>
          <a:p>
            <a:r>
              <a:rPr lang="en-GB" dirty="0" smtClean="0"/>
              <a:t>You need to work out how much it costs to run your theme park for a day.</a:t>
            </a:r>
            <a:endParaRPr lang="en-GB" dirty="0"/>
          </a:p>
        </p:txBody>
      </p:sp>
      <p:sp>
        <p:nvSpPr>
          <p:cNvPr id="4" name="AutoShape 2" descr="How do you score on this money quiz for teenagers? - BBC New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2" name="Picture 4" descr="How do you score on this money quiz for teenagers? - BBC Ne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249" y="2180496"/>
            <a:ext cx="4673600" cy="4037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85127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Instructions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1192" y="2024744"/>
            <a:ext cx="11029616" cy="4650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9977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Entrance Fee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Once you have calculated your daily costs you need to decide on your entrance fee.</a:t>
            </a:r>
          </a:p>
          <a:p>
            <a:r>
              <a:rPr lang="en-GB" dirty="0" smtClean="0"/>
              <a:t>Use the guide in your booklet to help you.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49126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Price Categories – These are all in your Booklet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1192" y="1981313"/>
            <a:ext cx="7391400" cy="18573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192" y="3971653"/>
            <a:ext cx="7200900" cy="186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0575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Entrance Prices Continued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5247" y="2181225"/>
            <a:ext cx="9081505" cy="367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2333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Equipment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Theme Park Booklet</a:t>
            </a:r>
          </a:p>
          <a:p>
            <a:r>
              <a:rPr lang="en-GB" dirty="0" smtClean="0"/>
              <a:t>Pencil</a:t>
            </a:r>
          </a:p>
          <a:p>
            <a:r>
              <a:rPr lang="en-GB" dirty="0" smtClean="0"/>
              <a:t>Ruler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3124199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 3 – Profit or Loss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77440" y="2181225"/>
            <a:ext cx="7406640" cy="4350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3865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Profit or Loss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Multiply the amount of </a:t>
            </a:r>
            <a:r>
              <a:rPr lang="en-GB" dirty="0" err="1" smtClean="0"/>
              <a:t>vistors</a:t>
            </a:r>
            <a:r>
              <a:rPr lang="en-GB" dirty="0" smtClean="0"/>
              <a:t> by your entrance fee to work out the total amount you would raise from a day</a:t>
            </a:r>
          </a:p>
          <a:p>
            <a:r>
              <a:rPr lang="en-GB" dirty="0" smtClean="0"/>
              <a:t>Can you work out your total for the 30 days you are given?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61063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Calculating your profit ( this can be a separate Task)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1192" y="1972219"/>
            <a:ext cx="10809619" cy="4755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3382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2303" y="1996553"/>
            <a:ext cx="11258143" cy="16479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7200" y="3866606"/>
            <a:ext cx="11153608" cy="20313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Admission = 50 x £15 = £750</a:t>
            </a:r>
          </a:p>
          <a:p>
            <a:r>
              <a:rPr lang="en-GB" dirty="0" smtClean="0"/>
              <a:t>Café £4 x 6 = £24 x 50 = £1,200</a:t>
            </a:r>
          </a:p>
          <a:p>
            <a:r>
              <a:rPr lang="en-GB" dirty="0" smtClean="0"/>
              <a:t>Shop 3 x £3 = £9 x 50 = £450</a:t>
            </a:r>
          </a:p>
          <a:p>
            <a:r>
              <a:rPr lang="en-GB" dirty="0" smtClean="0"/>
              <a:t>Ice Cream 7 x £1 = £7 x 50 = £350</a:t>
            </a:r>
          </a:p>
          <a:p>
            <a:r>
              <a:rPr lang="en-GB" dirty="0" smtClean="0"/>
              <a:t>Total for the day = £2,750 – Costs = Profit or Loss</a:t>
            </a:r>
          </a:p>
          <a:p>
            <a:endParaRPr lang="en-GB" dirty="0"/>
          </a:p>
          <a:p>
            <a:r>
              <a:rPr lang="en-GB" dirty="0" smtClean="0"/>
              <a:t>Do this for the visitors to your park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4168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Equipment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Pencil</a:t>
            </a:r>
          </a:p>
          <a:p>
            <a:r>
              <a:rPr lang="en-GB" dirty="0" smtClean="0"/>
              <a:t>Work Book</a:t>
            </a:r>
          </a:p>
          <a:p>
            <a:r>
              <a:rPr lang="en-GB" dirty="0" smtClean="0"/>
              <a:t>Theme Park Booklet</a:t>
            </a:r>
          </a:p>
          <a:p>
            <a:r>
              <a:rPr lang="en-GB" dirty="0" smtClean="0"/>
              <a:t>Calculator (If needed)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20220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 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Design an advert for your Theme Park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457" y="1900646"/>
            <a:ext cx="661035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8573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Equipment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Pencils</a:t>
            </a:r>
          </a:p>
          <a:p>
            <a:r>
              <a:rPr lang="en-GB" dirty="0" smtClean="0"/>
              <a:t>Pens</a:t>
            </a:r>
          </a:p>
          <a:p>
            <a:r>
              <a:rPr lang="en-GB" dirty="0" smtClean="0"/>
              <a:t>Colours</a:t>
            </a:r>
          </a:p>
          <a:p>
            <a:r>
              <a:rPr lang="en-GB" dirty="0" smtClean="0"/>
              <a:t>Paper</a:t>
            </a:r>
          </a:p>
          <a:p>
            <a:r>
              <a:rPr lang="en-GB" dirty="0" smtClean="0"/>
              <a:t>Laptop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2445729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4BD7E192A88084FB47D7E3C24A334EE" ma:contentTypeVersion="12" ma:contentTypeDescription="Create a new document." ma:contentTypeScope="" ma:versionID="ea01bd33ebba8c27e866ef212636a570">
  <xsd:schema xmlns:xsd="http://www.w3.org/2001/XMLSchema" xmlns:xs="http://www.w3.org/2001/XMLSchema" xmlns:p="http://schemas.microsoft.com/office/2006/metadata/properties" xmlns:ns2="6fd7b7d4-0ad7-46d4-a82e-bad97ffb913c" xmlns:ns3="838992c1-f416-472f-bf15-2834f14a1cda" targetNamespace="http://schemas.microsoft.com/office/2006/metadata/properties" ma:root="true" ma:fieldsID="12d15bf3e535640a5c8236ec5f37186b" ns2:_="" ns3:_="">
    <xsd:import namespace="6fd7b7d4-0ad7-46d4-a82e-bad97ffb913c"/>
    <xsd:import namespace="838992c1-f416-472f-bf15-2834f14a1cd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d7b7d4-0ad7-46d4-a82e-bad97ffb91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8992c1-f416-472f-bf15-2834f14a1cd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B139E26-94C8-49FC-8495-553377CAE838}"/>
</file>

<file path=customXml/itemProps2.xml><?xml version="1.0" encoding="utf-8"?>
<ds:datastoreItem xmlns:ds="http://schemas.openxmlformats.org/officeDocument/2006/customXml" ds:itemID="{F7053ABE-42C8-4992-9C2F-D49A98EC4DBF}"/>
</file>

<file path=customXml/itemProps3.xml><?xml version="1.0" encoding="utf-8"?>
<ds:datastoreItem xmlns:ds="http://schemas.openxmlformats.org/officeDocument/2006/customXml" ds:itemID="{D7EDD52D-7F24-49E4-BC31-C048FB7A48F5}"/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1173</TotalTime>
  <Words>352</Words>
  <Application>Microsoft Office PowerPoint</Application>
  <PresentationFormat>Widescreen</PresentationFormat>
  <Paragraphs>65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Gill Sans MT</vt:lpstr>
      <vt:lpstr>Wingdings 2</vt:lpstr>
      <vt:lpstr>Dividend</vt:lpstr>
      <vt:lpstr>Theme Park Maths Project</vt:lpstr>
      <vt:lpstr>First Let’s Take A Ride on the World’s tallest Roller Coaster</vt:lpstr>
      <vt:lpstr>Each of the Tasks in your booklet should take around 45 minutes to Complete.</vt:lpstr>
      <vt:lpstr>Task 1</vt:lpstr>
      <vt:lpstr>Task 1</vt:lpstr>
      <vt:lpstr>Equipment </vt:lpstr>
      <vt:lpstr>Model</vt:lpstr>
      <vt:lpstr>Total it up </vt:lpstr>
      <vt:lpstr>Task 2</vt:lpstr>
      <vt:lpstr>Instructions</vt:lpstr>
      <vt:lpstr>Entrance Fee</vt:lpstr>
      <vt:lpstr>Price Categories – These are all in your Booklet</vt:lpstr>
      <vt:lpstr>Entrance Prices Continued</vt:lpstr>
      <vt:lpstr>Equipment</vt:lpstr>
      <vt:lpstr>Task 3 – Profit or Loss</vt:lpstr>
      <vt:lpstr>Profit or Loss</vt:lpstr>
      <vt:lpstr>Calculating your profit ( this can be a separate Task)</vt:lpstr>
      <vt:lpstr>Example</vt:lpstr>
      <vt:lpstr>Equipment</vt:lpstr>
      <vt:lpstr>Task 4</vt:lpstr>
      <vt:lpstr>Equipment</vt:lpstr>
    </vt:vector>
  </TitlesOfParts>
  <Company>Greenwood Academies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 Park Maths Project</dc:title>
  <dc:creator>K Gobey</dc:creator>
  <cp:lastModifiedBy>K Gobey</cp:lastModifiedBy>
  <cp:revision>11</cp:revision>
  <dcterms:created xsi:type="dcterms:W3CDTF">2020-06-03T09:33:19Z</dcterms:created>
  <dcterms:modified xsi:type="dcterms:W3CDTF">2020-06-04T06:40:25Z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1dda7c5-96ca-48e3-9e3a-5c391aea2853_Enabled">
    <vt:lpwstr>True</vt:lpwstr>
  </property>
  <property fmtid="{D5CDD505-2E9C-101B-9397-08002B2CF9AE}" pid="3" name="MSIP_Label_71dda7c5-96ca-48e3-9e3a-5c391aea2853_SiteId">
    <vt:lpwstr>a091745a-b7d8-4d7a-b2a6-1359053d4510</vt:lpwstr>
  </property>
  <property fmtid="{D5CDD505-2E9C-101B-9397-08002B2CF9AE}" pid="4" name="MSIP_Label_71dda7c5-96ca-48e3-9e3a-5c391aea2853_Ref">
    <vt:lpwstr>https://api.informationprotection.azure.com/api/a091745a-b7d8-4d7a-b2a6-1359053d4510</vt:lpwstr>
  </property>
  <property fmtid="{D5CDD505-2E9C-101B-9397-08002B2CF9AE}" pid="5" name="MSIP_Label_71dda7c5-96ca-48e3-9e3a-5c391aea2853_SetBy">
    <vt:lpwstr>kgobey@queensmeadacademy.org</vt:lpwstr>
  </property>
  <property fmtid="{D5CDD505-2E9C-101B-9397-08002B2CF9AE}" pid="6" name="MSIP_Label_71dda7c5-96ca-48e3-9e3a-5c391aea2853_SetDate">
    <vt:lpwstr>2020-06-03T11:42:52.1884616+01:00</vt:lpwstr>
  </property>
  <property fmtid="{D5CDD505-2E9C-101B-9397-08002B2CF9AE}" pid="7" name="MSIP_Label_71dda7c5-96ca-48e3-9e3a-5c391aea2853_Name">
    <vt:lpwstr>General</vt:lpwstr>
  </property>
  <property fmtid="{D5CDD505-2E9C-101B-9397-08002B2CF9AE}" pid="8" name="MSIP_Label_71dda7c5-96ca-48e3-9e3a-5c391aea2853_Application">
    <vt:lpwstr>Microsoft Azure Information Protection</vt:lpwstr>
  </property>
  <property fmtid="{D5CDD505-2E9C-101B-9397-08002B2CF9AE}" pid="9" name="MSIP_Label_71dda7c5-96ca-48e3-9e3a-5c391aea2853_Extended_MSFT_Method">
    <vt:lpwstr>Automatic</vt:lpwstr>
  </property>
  <property fmtid="{D5CDD505-2E9C-101B-9397-08002B2CF9AE}" pid="10" name="Sensitivity">
    <vt:lpwstr>General</vt:lpwstr>
  </property>
  <property fmtid="{D5CDD505-2E9C-101B-9397-08002B2CF9AE}" pid="11" name="ContentTypeId">
    <vt:lpwstr>0x010100C4BD7E192A88084FB47D7E3C24A334EE</vt:lpwstr>
  </property>
</Properties>
</file>