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4"/>
  </p:sldMasterIdLst>
  <p:sldIdLst>
    <p:sldId id="256" r:id="rId5"/>
    <p:sldId id="257" r:id="rId6"/>
    <p:sldId id="261" r:id="rId7"/>
    <p:sldId id="262" r:id="rId8"/>
    <p:sldId id="258" r:id="rId9"/>
    <p:sldId id="259" r:id="rId10"/>
    <p:sldId id="260" r:id="rId11"/>
    <p:sldId id="263" r:id="rId12"/>
    <p:sldId id="264" r:id="rId13"/>
    <p:sldId id="265" r:id="rId14"/>
    <p:sldId id="266" r:id="rId15"/>
    <p:sldId id="269" r:id="rId16"/>
    <p:sldId id="270" r:id="rId17"/>
    <p:sldId id="271" r:id="rId18"/>
    <p:sldId id="272" r:id="rId19"/>
    <p:sldId id="273" r:id="rId20"/>
    <p:sldId id="267" r:id="rId21"/>
    <p:sldId id="268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245848-A260-49AA-8973-BB08A318ACC3}" v="816" dt="2020-05-16T19:24:31.966"/>
    <p1510:client id="{7B00C588-DEBB-4800-9B90-40F1CD6D4495}" v="44" dt="2020-05-12T13:55:03.2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 Bradley" userId="S::rbradley@queensmeadacademy.org::6cb9bada-e9c8-4187-9efd-8a268159ffda" providerId="AD" clId="Web-{7B00C588-DEBB-4800-9B90-40F1CD6D4495}"/>
    <pc:docChg chg="addSld modSld addMainMaster delMainMaster">
      <pc:chgData name="R Bradley" userId="S::rbradley@queensmeadacademy.org::6cb9bada-e9c8-4187-9efd-8a268159ffda" providerId="AD" clId="Web-{7B00C588-DEBB-4800-9B90-40F1CD6D4495}" dt="2020-05-12T13:55:02.862" v="46" actId="20577"/>
      <pc:docMkLst>
        <pc:docMk/>
      </pc:docMkLst>
      <pc:sldChg chg="addSp delSp modSp mod setBg modClrScheme delAnim setClrOvrMap delDesignElem chgLayout">
        <pc:chgData name="R Bradley" userId="S::rbradley@queensmeadacademy.org::6cb9bada-e9c8-4187-9efd-8a268159ffda" providerId="AD" clId="Web-{7B00C588-DEBB-4800-9B90-40F1CD6D4495}" dt="2020-05-12T13:55:00.190" v="44" actId="20577"/>
        <pc:sldMkLst>
          <pc:docMk/>
          <pc:sldMk cId="109857222" sldId="256"/>
        </pc:sldMkLst>
        <pc:spChg chg="mod ord">
          <ac:chgData name="R Bradley" userId="S::rbradley@queensmeadacademy.org::6cb9bada-e9c8-4187-9efd-8a268159ffda" providerId="AD" clId="Web-{7B00C588-DEBB-4800-9B90-40F1CD6D4495}" dt="2020-05-12T13:53:47.737" v="19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R Bradley" userId="S::rbradley@queensmeadacademy.org::6cb9bada-e9c8-4187-9efd-8a268159ffda" providerId="AD" clId="Web-{7B00C588-DEBB-4800-9B90-40F1CD6D4495}" dt="2020-05-12T13:55:00.190" v="44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R Bradley" userId="S::rbradley@queensmeadacademy.org::6cb9bada-e9c8-4187-9efd-8a268159ffda" providerId="AD" clId="Web-{7B00C588-DEBB-4800-9B90-40F1CD6D4495}" dt="2020-05-12T13:52:08.345" v="3"/>
          <ac:spMkLst>
            <pc:docMk/>
            <pc:sldMk cId="109857222" sldId="256"/>
            <ac:spMk id="6" creationId="{007891EC-4501-44ED-A8C8-B11B6DB767AB}"/>
          </ac:spMkLst>
        </pc:spChg>
        <pc:spChg chg="add del">
          <ac:chgData name="R Bradley" userId="S::rbradley@queensmeadacademy.org::6cb9bada-e9c8-4187-9efd-8a268159ffda" providerId="AD" clId="Web-{7B00C588-DEBB-4800-9B90-40F1CD6D4495}" dt="2020-05-12T13:53:22.252" v="9"/>
          <ac:spMkLst>
            <pc:docMk/>
            <pc:sldMk cId="109857222" sldId="256"/>
            <ac:spMk id="8" creationId="{CFA5B9DB-0BF9-4260-A97B-936524F9668F}"/>
          </ac:spMkLst>
        </pc:spChg>
        <pc:spChg chg="add del">
          <ac:chgData name="R Bradley" userId="S::rbradley@queensmeadacademy.org::6cb9bada-e9c8-4187-9efd-8a268159ffda" providerId="AD" clId="Web-{7B00C588-DEBB-4800-9B90-40F1CD6D4495}" dt="2020-05-12T13:51:47.939" v="1"/>
          <ac:spMkLst>
            <pc:docMk/>
            <pc:sldMk cId="109857222" sldId="256"/>
            <ac:spMk id="9" creationId="{CFA5B9DB-0BF9-4260-A97B-936524F9668F}"/>
          </ac:spMkLst>
        </pc:spChg>
        <pc:spChg chg="add del">
          <ac:chgData name="R Bradley" userId="S::rbradley@queensmeadacademy.org::6cb9bada-e9c8-4187-9efd-8a268159ffda" providerId="AD" clId="Web-{7B00C588-DEBB-4800-9B90-40F1CD6D4495}" dt="2020-05-12T13:51:47.939" v="1"/>
          <ac:spMkLst>
            <pc:docMk/>
            <pc:sldMk cId="109857222" sldId="256"/>
            <ac:spMk id="11" creationId="{59824785-89B4-4433-955A-F2C847B1534D}"/>
          </ac:spMkLst>
        </pc:spChg>
        <pc:spChg chg="add del">
          <ac:chgData name="R Bradley" userId="S::rbradley@queensmeadacademy.org::6cb9bada-e9c8-4187-9efd-8a268159ffda" providerId="AD" clId="Web-{7B00C588-DEBB-4800-9B90-40F1CD6D4495}" dt="2020-05-12T13:53:22.252" v="9"/>
          <ac:spMkLst>
            <pc:docMk/>
            <pc:sldMk cId="109857222" sldId="256"/>
            <ac:spMk id="12" creationId="{59824785-89B4-4433-955A-F2C847B1534D}"/>
          </ac:spMkLst>
        </pc:spChg>
        <pc:spChg chg="add del">
          <ac:chgData name="R Bradley" userId="S::rbradley@queensmeadacademy.org::6cb9bada-e9c8-4187-9efd-8a268159ffda" providerId="AD" clId="Web-{7B00C588-DEBB-4800-9B90-40F1CD6D4495}" dt="2020-05-12T13:51:47.939" v="1"/>
          <ac:spMkLst>
            <pc:docMk/>
            <pc:sldMk cId="109857222" sldId="256"/>
            <ac:spMk id="13" creationId="{CB2E64D6-3AEB-4AFF-9475-E210F85E0AA7}"/>
          </ac:spMkLst>
        </pc:spChg>
        <pc:spChg chg="add del">
          <ac:chgData name="R Bradley" userId="S::rbradley@queensmeadacademy.org::6cb9bada-e9c8-4187-9efd-8a268159ffda" providerId="AD" clId="Web-{7B00C588-DEBB-4800-9B90-40F1CD6D4495}" dt="2020-05-12T13:53:22.252" v="9"/>
          <ac:spMkLst>
            <pc:docMk/>
            <pc:sldMk cId="109857222" sldId="256"/>
            <ac:spMk id="14" creationId="{CB2E64D6-3AEB-4AFF-9475-E210F85E0AA7}"/>
          </ac:spMkLst>
        </pc:spChg>
        <pc:picChg chg="add del">
          <ac:chgData name="R Bradley" userId="S::rbradley@queensmeadacademy.org::6cb9bada-e9c8-4187-9efd-8a268159ffda" providerId="AD" clId="Web-{7B00C588-DEBB-4800-9B90-40F1CD6D4495}" dt="2020-05-12T13:51:47.939" v="1"/>
          <ac:picMkLst>
            <pc:docMk/>
            <pc:sldMk cId="109857222" sldId="256"/>
            <ac:picMk id="4" creationId="{0059271D-3628-4A62-AE22-6747E0F9CFB8}"/>
          </ac:picMkLst>
        </pc:picChg>
        <pc:picChg chg="add del">
          <ac:chgData name="R Bradley" userId="S::rbradley@queensmeadacademy.org::6cb9bada-e9c8-4187-9efd-8a268159ffda" providerId="AD" clId="Web-{7B00C588-DEBB-4800-9B90-40F1CD6D4495}" dt="2020-05-12T13:52:08.345" v="3"/>
          <ac:picMkLst>
            <pc:docMk/>
            <pc:sldMk cId="109857222" sldId="256"/>
            <ac:picMk id="5" creationId="{D75C74F5-C3A5-47E7-AD38-C7411C66ECF4}"/>
          </ac:picMkLst>
        </pc:picChg>
        <pc:picChg chg="add">
          <ac:chgData name="R Bradley" userId="S::rbradley@queensmeadacademy.org::6cb9bada-e9c8-4187-9efd-8a268159ffda" providerId="AD" clId="Web-{7B00C588-DEBB-4800-9B90-40F1CD6D4495}" dt="2020-05-12T13:52:08.439" v="4"/>
          <ac:picMkLst>
            <pc:docMk/>
            <pc:sldMk cId="109857222" sldId="256"/>
            <ac:picMk id="10" creationId="{0059271D-3628-4A62-AE22-6747E0F9CFB8}"/>
          </ac:picMkLst>
        </pc:picChg>
        <pc:cxnChg chg="add del">
          <ac:chgData name="R Bradley" userId="S::rbradley@queensmeadacademy.org::6cb9bada-e9c8-4187-9efd-8a268159ffda" providerId="AD" clId="Web-{7B00C588-DEBB-4800-9B90-40F1CD6D4495}" dt="2020-05-12T13:52:08.345" v="3"/>
          <ac:cxnSpMkLst>
            <pc:docMk/>
            <pc:sldMk cId="109857222" sldId="256"/>
            <ac:cxnSpMk id="7" creationId="{34E5597F-CE67-4085-9548-E6A8036DA3BB}"/>
          </ac:cxnSpMkLst>
        </pc:cxnChg>
      </pc:sldChg>
      <pc:sldChg chg="modSp new mod modClrScheme chgLayout">
        <pc:chgData name="R Bradley" userId="S::rbradley@queensmeadacademy.org::6cb9bada-e9c8-4187-9efd-8a268159ffda" providerId="AD" clId="Web-{7B00C588-DEBB-4800-9B90-40F1CD6D4495}" dt="2020-05-12T13:53:29.690" v="10"/>
        <pc:sldMkLst>
          <pc:docMk/>
          <pc:sldMk cId="3655594658" sldId="257"/>
        </pc:sldMkLst>
        <pc:spChg chg="mod ord">
          <ac:chgData name="R Bradley" userId="S::rbradley@queensmeadacademy.org::6cb9bada-e9c8-4187-9efd-8a268159ffda" providerId="AD" clId="Web-{7B00C588-DEBB-4800-9B90-40F1CD6D4495}" dt="2020-05-12T13:53:29.690" v="10"/>
          <ac:spMkLst>
            <pc:docMk/>
            <pc:sldMk cId="3655594658" sldId="257"/>
            <ac:spMk id="2" creationId="{CCB9A21C-5471-4970-8050-B68DC77F70C1}"/>
          </ac:spMkLst>
        </pc:spChg>
        <pc:spChg chg="mod ord">
          <ac:chgData name="R Bradley" userId="S::rbradley@queensmeadacademy.org::6cb9bada-e9c8-4187-9efd-8a268159ffda" providerId="AD" clId="Web-{7B00C588-DEBB-4800-9B90-40F1CD6D4495}" dt="2020-05-12T13:53:29.690" v="10"/>
          <ac:spMkLst>
            <pc:docMk/>
            <pc:sldMk cId="3655594658" sldId="257"/>
            <ac:spMk id="3" creationId="{994BF301-13EB-4BA4-A231-4DBCCF0064E9}"/>
          </ac:spMkLst>
        </pc:spChg>
      </pc:sldChg>
      <pc:sldChg chg="modSp new mod modClrScheme chgLayout">
        <pc:chgData name="R Bradley" userId="S::rbradley@queensmeadacademy.org::6cb9bada-e9c8-4187-9efd-8a268159ffda" providerId="AD" clId="Web-{7B00C588-DEBB-4800-9B90-40F1CD6D4495}" dt="2020-05-12T13:53:29.690" v="10"/>
        <pc:sldMkLst>
          <pc:docMk/>
          <pc:sldMk cId="1731537755" sldId="258"/>
        </pc:sldMkLst>
        <pc:spChg chg="mod ord">
          <ac:chgData name="R Bradley" userId="S::rbradley@queensmeadacademy.org::6cb9bada-e9c8-4187-9efd-8a268159ffda" providerId="AD" clId="Web-{7B00C588-DEBB-4800-9B90-40F1CD6D4495}" dt="2020-05-12T13:53:29.690" v="10"/>
          <ac:spMkLst>
            <pc:docMk/>
            <pc:sldMk cId="1731537755" sldId="258"/>
            <ac:spMk id="2" creationId="{A557F484-18EE-4A37-9A2B-E4FF1948240B}"/>
          </ac:spMkLst>
        </pc:spChg>
        <pc:spChg chg="mod ord">
          <ac:chgData name="R Bradley" userId="S::rbradley@queensmeadacademy.org::6cb9bada-e9c8-4187-9efd-8a268159ffda" providerId="AD" clId="Web-{7B00C588-DEBB-4800-9B90-40F1CD6D4495}" dt="2020-05-12T13:53:29.690" v="10"/>
          <ac:spMkLst>
            <pc:docMk/>
            <pc:sldMk cId="1731537755" sldId="258"/>
            <ac:spMk id="3" creationId="{552D7D52-748F-4358-9DE2-7089582531BF}"/>
          </ac:spMkLst>
        </pc:spChg>
      </pc:sldChg>
      <pc:sldChg chg="modSp new mod modClrScheme chgLayout">
        <pc:chgData name="R Bradley" userId="S::rbradley@queensmeadacademy.org::6cb9bada-e9c8-4187-9efd-8a268159ffda" providerId="AD" clId="Web-{7B00C588-DEBB-4800-9B90-40F1CD6D4495}" dt="2020-05-12T13:53:29.690" v="10"/>
        <pc:sldMkLst>
          <pc:docMk/>
          <pc:sldMk cId="10867967" sldId="259"/>
        </pc:sldMkLst>
        <pc:spChg chg="mod ord">
          <ac:chgData name="R Bradley" userId="S::rbradley@queensmeadacademy.org::6cb9bada-e9c8-4187-9efd-8a268159ffda" providerId="AD" clId="Web-{7B00C588-DEBB-4800-9B90-40F1CD6D4495}" dt="2020-05-12T13:53:29.690" v="10"/>
          <ac:spMkLst>
            <pc:docMk/>
            <pc:sldMk cId="10867967" sldId="259"/>
            <ac:spMk id="2" creationId="{057C9460-1790-4B06-8034-939F76F0E0C9}"/>
          </ac:spMkLst>
        </pc:spChg>
        <pc:spChg chg="mod ord">
          <ac:chgData name="R Bradley" userId="S::rbradley@queensmeadacademy.org::6cb9bada-e9c8-4187-9efd-8a268159ffda" providerId="AD" clId="Web-{7B00C588-DEBB-4800-9B90-40F1CD6D4495}" dt="2020-05-12T13:53:29.690" v="10"/>
          <ac:spMkLst>
            <pc:docMk/>
            <pc:sldMk cId="10867967" sldId="259"/>
            <ac:spMk id="3" creationId="{B5FA0A32-2772-4B23-B9BD-B6A892B8B2C1}"/>
          </ac:spMkLst>
        </pc:spChg>
      </pc:sldChg>
      <pc:sldChg chg="modSp new mod modClrScheme chgLayout">
        <pc:chgData name="R Bradley" userId="S::rbradley@queensmeadacademy.org::6cb9bada-e9c8-4187-9efd-8a268159ffda" providerId="AD" clId="Web-{7B00C588-DEBB-4800-9B90-40F1CD6D4495}" dt="2020-05-12T13:53:29.690" v="10"/>
        <pc:sldMkLst>
          <pc:docMk/>
          <pc:sldMk cId="3223937658" sldId="260"/>
        </pc:sldMkLst>
        <pc:spChg chg="mod ord">
          <ac:chgData name="R Bradley" userId="S::rbradley@queensmeadacademy.org::6cb9bada-e9c8-4187-9efd-8a268159ffda" providerId="AD" clId="Web-{7B00C588-DEBB-4800-9B90-40F1CD6D4495}" dt="2020-05-12T13:53:29.690" v="10"/>
          <ac:spMkLst>
            <pc:docMk/>
            <pc:sldMk cId="3223937658" sldId="260"/>
            <ac:spMk id="2" creationId="{AB84479F-DF27-4FDB-8AAA-6A650DD60DC7}"/>
          </ac:spMkLst>
        </pc:spChg>
        <pc:spChg chg="mod ord">
          <ac:chgData name="R Bradley" userId="S::rbradley@queensmeadacademy.org::6cb9bada-e9c8-4187-9efd-8a268159ffda" providerId="AD" clId="Web-{7B00C588-DEBB-4800-9B90-40F1CD6D4495}" dt="2020-05-12T13:53:29.690" v="10"/>
          <ac:spMkLst>
            <pc:docMk/>
            <pc:sldMk cId="3223937658" sldId="260"/>
            <ac:spMk id="3" creationId="{855011E4-8E60-465B-AF55-07607701F8D7}"/>
          </ac:spMkLst>
        </pc:spChg>
      </pc:sldChg>
      <pc:sldMasterChg chg="add del addSldLayout delSldLayout">
        <pc:chgData name="R Bradley" userId="S::rbradley@queensmeadacademy.org::6cb9bada-e9c8-4187-9efd-8a268159ffda" providerId="AD" clId="Web-{7B00C588-DEBB-4800-9B90-40F1CD6D4495}" dt="2020-05-12T13:52:08.439" v="4"/>
        <pc:sldMasterMkLst>
          <pc:docMk/>
          <pc:sldMasterMk cId="2460954070" sldId="2147483660"/>
        </pc:sldMasterMkLst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439" v="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R Bradley" userId="S::rbradley@queensmeadacademy.org::6cb9bada-e9c8-4187-9efd-8a268159ffda" providerId="AD" clId="Web-{7B00C588-DEBB-4800-9B90-40F1CD6D4495}" dt="2020-05-12T13:52:08.345" v="3"/>
        <pc:sldMasterMkLst>
          <pc:docMk/>
          <pc:sldMasterMk cId="915373099" sldId="2147483672"/>
        </pc:sldMasterMkLst>
        <pc:sldLayoutChg chg="add del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4095009314" sldId="2147483673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1061701241" sldId="2147483674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3677141980" sldId="2147483675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3466604441" sldId="2147483676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20762776" sldId="2147483677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3847418720" sldId="2147483678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2332713300" sldId="2147483679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3826546870" sldId="2147483680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4055080635" sldId="2147483681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4095478339" sldId="2147483682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3567165131" sldId="2147483683"/>
          </pc:sldLayoutMkLst>
        </pc:sldLayoutChg>
        <pc:sldLayoutChg chg="add del replId">
          <pc:chgData name="R Bradley" userId="S::rbradley@queensmeadacademy.org::6cb9bada-e9c8-4187-9efd-8a268159ffda" providerId="AD" clId="Web-{7B00C588-DEBB-4800-9B90-40F1CD6D4495}" dt="2020-05-12T13:52:08.345" v="3"/>
          <pc:sldLayoutMkLst>
            <pc:docMk/>
            <pc:sldMasterMk cId="915373099" sldId="2147483672"/>
            <pc:sldLayoutMk cId="1231101377" sldId="2147483684"/>
          </pc:sldLayoutMkLst>
        </pc:sldLayoutChg>
      </pc:sldMasterChg>
      <pc:sldMasterChg chg="add del addSldLayout delSldLayout">
        <pc:chgData name="R Bradley" userId="S::rbradley@queensmeadacademy.org::6cb9bada-e9c8-4187-9efd-8a268159ffda" providerId="AD" clId="Web-{7B00C588-DEBB-4800-9B90-40F1CD6D4495}" dt="2020-05-12T13:53:22.252" v="9"/>
        <pc:sldMasterMkLst>
          <pc:docMk/>
          <pc:sldMasterMk cId="4169501292" sldId="2147483764"/>
        </pc:sldMasterMkLst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895339700" sldId="2147483753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3476095072" sldId="2147483754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1883974015" sldId="2147483755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2297344676" sldId="2147483756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2888455396" sldId="2147483757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782646442" sldId="2147483758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510187908" sldId="2147483759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3566318999" sldId="2147483760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2926890702" sldId="2147483761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2470521487" sldId="2147483762"/>
          </pc:sldLayoutMkLst>
        </pc:sldLayoutChg>
        <pc:sldLayoutChg chg="add del">
          <pc:chgData name="R Bradley" userId="S::rbradley@queensmeadacademy.org::6cb9bada-e9c8-4187-9efd-8a268159ffda" providerId="AD" clId="Web-{7B00C588-DEBB-4800-9B90-40F1CD6D4495}" dt="2020-05-12T13:53:22.252" v="9"/>
          <pc:sldLayoutMkLst>
            <pc:docMk/>
            <pc:sldMasterMk cId="4169501292" sldId="2147483764"/>
            <pc:sldLayoutMk cId="2334839017" sldId="2147483763"/>
          </pc:sldLayoutMkLst>
        </pc:sldLayoutChg>
      </pc:sldMasterChg>
      <pc:sldMasterChg chg="add del addSldLayout delSldLayout modSldLayout">
        <pc:chgData name="R Bradley" userId="S::rbradley@queensmeadacademy.org::6cb9bada-e9c8-4187-9efd-8a268159ffda" providerId="AD" clId="Web-{7B00C588-DEBB-4800-9B90-40F1CD6D4495}" dt="2020-05-12T13:53:29.690" v="10"/>
        <pc:sldMasterMkLst>
          <pc:docMk/>
          <pc:sldMasterMk cId="3854849125" sldId="2147483765"/>
        </pc:sldMasterMkLst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2204775075" sldId="2147483766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2999106269" sldId="2147483767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2539194108" sldId="2147483768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1952585320" sldId="2147483769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2432633162" sldId="2147483770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3015238032" sldId="2147483771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1046160721" sldId="2147483772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3755327913" sldId="2147483773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1726362088" sldId="2147483774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474618053" sldId="2147483775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3080115563" sldId="2147483776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561287424" sldId="2147483777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3172673199" sldId="2147483778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3193653468" sldId="2147483779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4228302063" sldId="2147483780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2571640959" sldId="2147483781"/>
          </pc:sldLayoutMkLst>
        </pc:sldLayoutChg>
        <pc:sldLayoutChg chg="add del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3854849125" sldId="2147483765"/>
            <pc:sldLayoutMk cId="4201856318" sldId="2147483782"/>
          </pc:sldLayoutMkLst>
        </pc:sldLayoutChg>
      </pc:sldMasterChg>
      <pc:sldMasterChg chg="add addSldLayout modSldLayout">
        <pc:chgData name="R Bradley" userId="S::rbradley@queensmeadacademy.org::6cb9bada-e9c8-4187-9efd-8a268159ffda" providerId="AD" clId="Web-{7B00C588-DEBB-4800-9B90-40F1CD6D4495}" dt="2020-05-12T13:53:29.690" v="10"/>
        <pc:sldMasterMkLst>
          <pc:docMk/>
          <pc:sldMasterMk cId="2357522322" sldId="2147483783"/>
        </pc:sldMasterMkLst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2678309541" sldId="2147483784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3309591050" sldId="2147483785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2864859360" sldId="2147483786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2764371765" sldId="2147483787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1336022466" sldId="2147483788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2179633077" sldId="2147483789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3898453819" sldId="2147483790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3975196219" sldId="2147483791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3913980086" sldId="2147483792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4020402362" sldId="2147483793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736730682" sldId="2147483794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2380171612" sldId="2147483795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515956766" sldId="2147483796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2893878004" sldId="2147483797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3318723972" sldId="2147483798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936732422" sldId="2147483799"/>
          </pc:sldLayoutMkLst>
        </pc:sldLayoutChg>
        <pc:sldLayoutChg chg="add mod replId">
          <pc:chgData name="R Bradley" userId="S::rbradley@queensmeadacademy.org::6cb9bada-e9c8-4187-9efd-8a268159ffda" providerId="AD" clId="Web-{7B00C588-DEBB-4800-9B90-40F1CD6D4495}" dt="2020-05-12T13:53:29.690" v="10"/>
          <pc:sldLayoutMkLst>
            <pc:docMk/>
            <pc:sldMasterMk cId="2357522322" sldId="2147483783"/>
            <pc:sldLayoutMk cId="1515232267" sldId="2147483800"/>
          </pc:sldLayoutMkLst>
        </pc:sldLayoutChg>
      </pc:sldMasterChg>
    </pc:docChg>
  </pc:docChgLst>
  <pc:docChgLst>
    <pc:chgData name="R Bradley" userId="S::rbradley@queensmeadacademy.org::6cb9bada-e9c8-4187-9efd-8a268159ffda" providerId="AD" clId="Web-{68245848-A260-49AA-8973-BB08A318ACC3}"/>
    <pc:docChg chg="addSld modSld">
      <pc:chgData name="R Bradley" userId="S::rbradley@queensmeadacademy.org::6cb9bada-e9c8-4187-9efd-8a268159ffda" providerId="AD" clId="Web-{68245848-A260-49AA-8973-BB08A318ACC3}" dt="2020-05-16T19:24:31.966" v="780" actId="14100"/>
      <pc:docMkLst>
        <pc:docMk/>
      </pc:docMkLst>
      <pc:sldChg chg="addSp modSp">
        <pc:chgData name="R Bradley" userId="S::rbradley@queensmeadacademy.org::6cb9bada-e9c8-4187-9efd-8a268159ffda" providerId="AD" clId="Web-{68245848-A260-49AA-8973-BB08A318ACC3}" dt="2020-05-16T17:42:41.249" v="34" actId="1076"/>
        <pc:sldMkLst>
          <pc:docMk/>
          <pc:sldMk cId="3655594658" sldId="257"/>
        </pc:sldMkLst>
        <pc:spChg chg="mod">
          <ac:chgData name="R Bradley" userId="S::rbradley@queensmeadacademy.org::6cb9bada-e9c8-4187-9efd-8a268159ffda" providerId="AD" clId="Web-{68245848-A260-49AA-8973-BB08A318ACC3}" dt="2020-05-16T16:38:27.303" v="12" actId="20577"/>
          <ac:spMkLst>
            <pc:docMk/>
            <pc:sldMk cId="3655594658" sldId="257"/>
            <ac:spMk id="2" creationId="{CCB9A21C-5471-4970-8050-B68DC77F70C1}"/>
          </ac:spMkLst>
        </pc:spChg>
        <pc:spChg chg="mod">
          <ac:chgData name="R Bradley" userId="S::rbradley@queensmeadacademy.org::6cb9bada-e9c8-4187-9efd-8a268159ffda" providerId="AD" clId="Web-{68245848-A260-49AA-8973-BB08A318ACC3}" dt="2020-05-16T17:42:36.186" v="30" actId="20577"/>
          <ac:spMkLst>
            <pc:docMk/>
            <pc:sldMk cId="3655594658" sldId="257"/>
            <ac:spMk id="3" creationId="{994BF301-13EB-4BA4-A231-4DBCCF0064E9}"/>
          </ac:spMkLst>
        </pc:spChg>
        <pc:picChg chg="add mod">
          <ac:chgData name="R Bradley" userId="S::rbradley@queensmeadacademy.org::6cb9bada-e9c8-4187-9efd-8a268159ffda" providerId="AD" clId="Web-{68245848-A260-49AA-8973-BB08A318ACC3}" dt="2020-05-16T17:42:41.249" v="34" actId="1076"/>
          <ac:picMkLst>
            <pc:docMk/>
            <pc:sldMk cId="3655594658" sldId="257"/>
            <ac:picMk id="4" creationId="{DAC8F66F-ADE2-4635-8B21-F43AAD162B1D}"/>
          </ac:picMkLst>
        </pc:picChg>
      </pc:sldChg>
      <pc:sldChg chg="addSp modSp">
        <pc:chgData name="R Bradley" userId="S::rbradley@queensmeadacademy.org::6cb9bada-e9c8-4187-9efd-8a268159ffda" providerId="AD" clId="Web-{68245848-A260-49AA-8973-BB08A318ACC3}" dt="2020-05-16T18:22:35.896" v="557" actId="20577"/>
        <pc:sldMkLst>
          <pc:docMk/>
          <pc:sldMk cId="1731537755" sldId="258"/>
        </pc:sldMkLst>
        <pc:spChg chg="mod">
          <ac:chgData name="R Bradley" userId="S::rbradley@queensmeadacademy.org::6cb9bada-e9c8-4187-9efd-8a268159ffda" providerId="AD" clId="Web-{68245848-A260-49AA-8973-BB08A318ACC3}" dt="2020-05-16T18:00:26.987" v="474" actId="20577"/>
          <ac:spMkLst>
            <pc:docMk/>
            <pc:sldMk cId="1731537755" sldId="258"/>
            <ac:spMk id="2" creationId="{A557F484-18EE-4A37-9A2B-E4FF1948240B}"/>
          </ac:spMkLst>
        </pc:spChg>
        <pc:spChg chg="mod">
          <ac:chgData name="R Bradley" userId="S::rbradley@queensmeadacademy.org::6cb9bada-e9c8-4187-9efd-8a268159ffda" providerId="AD" clId="Web-{68245848-A260-49AA-8973-BB08A318ACC3}" dt="2020-05-16T18:22:35.896" v="557" actId="20577"/>
          <ac:spMkLst>
            <pc:docMk/>
            <pc:sldMk cId="1731537755" sldId="258"/>
            <ac:spMk id="3" creationId="{552D7D52-748F-4358-9DE2-7089582531BF}"/>
          </ac:spMkLst>
        </pc:spChg>
        <pc:picChg chg="add mod">
          <ac:chgData name="R Bradley" userId="S::rbradley@queensmeadacademy.org::6cb9bada-e9c8-4187-9efd-8a268159ffda" providerId="AD" clId="Web-{68245848-A260-49AA-8973-BB08A318ACC3}" dt="2020-05-16T17:44:46.091" v="52" actId="14100"/>
          <ac:picMkLst>
            <pc:docMk/>
            <pc:sldMk cId="1731537755" sldId="258"/>
            <ac:picMk id="4" creationId="{31C3BB55-4B31-43DC-B25B-FB0295287037}"/>
          </ac:picMkLst>
        </pc:picChg>
      </pc:sldChg>
      <pc:sldChg chg="addSp delSp modSp">
        <pc:chgData name="R Bradley" userId="S::rbradley@queensmeadacademy.org::6cb9bada-e9c8-4187-9efd-8a268159ffda" providerId="AD" clId="Web-{68245848-A260-49AA-8973-BB08A318ACC3}" dt="2020-05-16T18:13:48.854" v="507" actId="1076"/>
        <pc:sldMkLst>
          <pc:docMk/>
          <pc:sldMk cId="10867967" sldId="259"/>
        </pc:sldMkLst>
        <pc:spChg chg="del">
          <ac:chgData name="R Bradley" userId="S::rbradley@queensmeadacademy.org::6cb9bada-e9c8-4187-9efd-8a268159ffda" providerId="AD" clId="Web-{68245848-A260-49AA-8973-BB08A318ACC3}" dt="2020-05-16T18:11:36.028" v="494"/>
          <ac:spMkLst>
            <pc:docMk/>
            <pc:sldMk cId="10867967" sldId="259"/>
            <ac:spMk id="3" creationId="{B5FA0A32-2772-4B23-B9BD-B6A892B8B2C1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13:48.854" v="507" actId="1076"/>
          <ac:picMkLst>
            <pc:docMk/>
            <pc:sldMk cId="10867967" sldId="259"/>
            <ac:picMk id="4" creationId="{E5AE902E-5960-4598-ABF1-5548AC1B3DAC}"/>
          </ac:picMkLst>
        </pc:picChg>
      </pc:sldChg>
      <pc:sldChg chg="addSp delSp modSp">
        <pc:chgData name="R Bradley" userId="S::rbradley@queensmeadacademy.org::6cb9bada-e9c8-4187-9efd-8a268159ffda" providerId="AD" clId="Web-{68245848-A260-49AA-8973-BB08A318ACC3}" dt="2020-05-16T18:14:02.183" v="510" actId="1076"/>
        <pc:sldMkLst>
          <pc:docMk/>
          <pc:sldMk cId="3223937658" sldId="260"/>
        </pc:sldMkLst>
        <pc:spChg chg="del">
          <ac:chgData name="R Bradley" userId="S::rbradley@queensmeadacademy.org::6cb9bada-e9c8-4187-9efd-8a268159ffda" providerId="AD" clId="Web-{68245848-A260-49AA-8973-BB08A318ACC3}" dt="2020-05-16T18:12:34.215" v="495"/>
          <ac:spMkLst>
            <pc:docMk/>
            <pc:sldMk cId="3223937658" sldId="260"/>
            <ac:spMk id="3" creationId="{855011E4-8E60-465B-AF55-07607701F8D7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14:02.183" v="510" actId="1076"/>
          <ac:picMkLst>
            <pc:docMk/>
            <pc:sldMk cId="3223937658" sldId="260"/>
            <ac:picMk id="4" creationId="{46380B99-D8BF-46CF-AAE7-19704BB91EAC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7:57:26.974" v="260" actId="20577"/>
        <pc:sldMkLst>
          <pc:docMk/>
          <pc:sldMk cId="1187776988" sldId="261"/>
        </pc:sldMkLst>
        <pc:spChg chg="mod">
          <ac:chgData name="R Bradley" userId="S::rbradley@queensmeadacademy.org::6cb9bada-e9c8-4187-9efd-8a268159ffda" providerId="AD" clId="Web-{68245848-A260-49AA-8973-BB08A318ACC3}" dt="2020-05-16T17:57:26.974" v="260" actId="20577"/>
          <ac:spMkLst>
            <pc:docMk/>
            <pc:sldMk cId="1187776988" sldId="261"/>
            <ac:spMk id="2" creationId="{3C4E5FA1-6B05-40D3-8037-02CDCD9F4F8B}"/>
          </ac:spMkLst>
        </pc:spChg>
        <pc:spChg chg="del">
          <ac:chgData name="R Bradley" userId="S::rbradley@queensmeadacademy.org::6cb9bada-e9c8-4187-9efd-8a268159ffda" providerId="AD" clId="Web-{68245848-A260-49AA-8973-BB08A318ACC3}" dt="2020-05-16T17:47:41.277" v="57"/>
          <ac:spMkLst>
            <pc:docMk/>
            <pc:sldMk cId="1187776988" sldId="261"/>
            <ac:spMk id="3" creationId="{28D933E5-22C7-4C0A-94B0-87756BDF0A91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7:47:45.011" v="58" actId="14100"/>
          <ac:picMkLst>
            <pc:docMk/>
            <pc:sldMk cId="1187776988" sldId="261"/>
            <ac:picMk id="4" creationId="{F8CC0018-6520-4F42-BA91-AE351516A86C}"/>
          </ac:picMkLst>
        </pc:picChg>
      </pc:sldChg>
      <pc:sldChg chg="addSp modSp new">
        <pc:chgData name="R Bradley" userId="S::rbradley@queensmeadacademy.org::6cb9bada-e9c8-4187-9efd-8a268159ffda" providerId="AD" clId="Web-{68245848-A260-49AA-8973-BB08A318ACC3}" dt="2020-05-16T18:03:39.423" v="493" actId="14100"/>
        <pc:sldMkLst>
          <pc:docMk/>
          <pc:sldMk cId="1566988517" sldId="262"/>
        </pc:sldMkLst>
        <pc:spChg chg="mod">
          <ac:chgData name="R Bradley" userId="S::rbradley@queensmeadacademy.org::6cb9bada-e9c8-4187-9efd-8a268159ffda" providerId="AD" clId="Web-{68245848-A260-49AA-8973-BB08A318ACC3}" dt="2020-05-16T18:03:32.095" v="489" actId="20577"/>
          <ac:spMkLst>
            <pc:docMk/>
            <pc:sldMk cId="1566988517" sldId="262"/>
            <ac:spMk id="3" creationId="{BE10D6E9-08E1-4D16-8C78-11F64F19A95A}"/>
          </ac:spMkLst>
        </pc:spChg>
        <pc:picChg chg="add mod">
          <ac:chgData name="R Bradley" userId="S::rbradley@queensmeadacademy.org::6cb9bada-e9c8-4187-9efd-8a268159ffda" providerId="AD" clId="Web-{68245848-A260-49AA-8973-BB08A318ACC3}" dt="2020-05-16T18:03:39.423" v="493" actId="14100"/>
          <ac:picMkLst>
            <pc:docMk/>
            <pc:sldMk cId="1566988517" sldId="262"/>
            <ac:picMk id="4" creationId="{80E9CCCA-B483-4DB3-BBB0-85723C3509C7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0:27.323" v="562" actId="1076"/>
        <pc:sldMkLst>
          <pc:docMk/>
          <pc:sldMk cId="974570255" sldId="263"/>
        </pc:sldMkLst>
        <pc:spChg chg="del">
          <ac:chgData name="R Bradley" userId="S::rbradley@queensmeadacademy.org::6cb9bada-e9c8-4187-9efd-8a268159ffda" providerId="AD" clId="Web-{68245848-A260-49AA-8973-BB08A318ACC3}" dt="2020-05-16T18:14:43.167" v="511"/>
          <ac:spMkLst>
            <pc:docMk/>
            <pc:sldMk cId="974570255" sldId="263"/>
            <ac:spMk id="3" creationId="{9AA11B72-1820-4994-A580-DD2A0D23117A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0:27.323" v="562" actId="1076"/>
          <ac:picMkLst>
            <pc:docMk/>
            <pc:sldMk cId="974570255" sldId="263"/>
            <ac:picMk id="4" creationId="{706E2B07-8546-4AE3-9317-A8FC9C45AFBF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0:43.307" v="565" actId="1076"/>
        <pc:sldMkLst>
          <pc:docMk/>
          <pc:sldMk cId="2200110783" sldId="264"/>
        </pc:sldMkLst>
        <pc:spChg chg="del">
          <ac:chgData name="R Bradley" userId="S::rbradley@queensmeadacademy.org::6cb9bada-e9c8-4187-9efd-8a268159ffda" providerId="AD" clId="Web-{68245848-A260-49AA-8973-BB08A318ACC3}" dt="2020-05-16T18:15:33.744" v="512"/>
          <ac:spMkLst>
            <pc:docMk/>
            <pc:sldMk cId="2200110783" sldId="264"/>
            <ac:spMk id="3" creationId="{315D5A3D-BB42-4459-B57D-FC8D4E7F4AC8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0:43.307" v="565" actId="1076"/>
          <ac:picMkLst>
            <pc:docMk/>
            <pc:sldMk cId="2200110783" sldId="264"/>
            <ac:picMk id="4" creationId="{3D3D5D43-C220-45AC-A3B9-C8380456926E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1:02.776" v="568" actId="1076"/>
        <pc:sldMkLst>
          <pc:docMk/>
          <pc:sldMk cId="4158522032" sldId="265"/>
        </pc:sldMkLst>
        <pc:spChg chg="del">
          <ac:chgData name="R Bradley" userId="S::rbradley@queensmeadacademy.org::6cb9bada-e9c8-4187-9efd-8a268159ffda" providerId="AD" clId="Web-{68245848-A260-49AA-8973-BB08A318ACC3}" dt="2020-05-16T18:16:20.650" v="513"/>
          <ac:spMkLst>
            <pc:docMk/>
            <pc:sldMk cId="4158522032" sldId="265"/>
            <ac:spMk id="3" creationId="{7EE5CF57-80BF-4B57-B193-BFFE6F4B3B2F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1:02.776" v="568" actId="1076"/>
          <ac:picMkLst>
            <pc:docMk/>
            <pc:sldMk cId="4158522032" sldId="265"/>
            <ac:picMk id="4" creationId="{A5D0BD12-64A1-4D94-ADE4-45F92118EC61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1:15.963" v="571" actId="1076"/>
        <pc:sldMkLst>
          <pc:docMk/>
          <pc:sldMk cId="2401458465" sldId="266"/>
        </pc:sldMkLst>
        <pc:spChg chg="del">
          <ac:chgData name="R Bradley" userId="S::rbradley@queensmeadacademy.org::6cb9bada-e9c8-4187-9efd-8a268159ffda" providerId="AD" clId="Web-{68245848-A260-49AA-8973-BB08A318ACC3}" dt="2020-05-16T18:17:10.993" v="514"/>
          <ac:spMkLst>
            <pc:docMk/>
            <pc:sldMk cId="2401458465" sldId="266"/>
            <ac:spMk id="3" creationId="{7C29C52D-E46F-41B3-A7BB-DC077EE7CDD6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1:15.963" v="571" actId="1076"/>
          <ac:picMkLst>
            <pc:docMk/>
            <pc:sldMk cId="2401458465" sldId="266"/>
            <ac:picMk id="4" creationId="{75239516-D7F8-4169-A31A-4AAA50AEEA12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9:03.536" v="603" actId="1076"/>
        <pc:sldMkLst>
          <pc:docMk/>
          <pc:sldMk cId="258387328" sldId="267"/>
        </pc:sldMkLst>
        <pc:spChg chg="del">
          <ac:chgData name="R Bradley" userId="S::rbradley@queensmeadacademy.org::6cb9bada-e9c8-4187-9efd-8a268159ffda" providerId="AD" clId="Web-{68245848-A260-49AA-8973-BB08A318ACC3}" dt="2020-05-16T18:46:10.710" v="583"/>
          <ac:spMkLst>
            <pc:docMk/>
            <pc:sldMk cId="258387328" sldId="267"/>
            <ac:spMk id="3" creationId="{D2BCEDBD-335C-4983-BCC7-E14A11D5364B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9:03.536" v="603" actId="1076"/>
          <ac:picMkLst>
            <pc:docMk/>
            <pc:sldMk cId="258387328" sldId="267"/>
            <ac:picMk id="4" creationId="{1E3CA816-12DF-425A-B686-CC5F7CA422FD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7:51.865" v="591" actId="1076"/>
        <pc:sldMkLst>
          <pc:docMk/>
          <pc:sldMk cId="2907088244" sldId="268"/>
        </pc:sldMkLst>
        <pc:spChg chg="del">
          <ac:chgData name="R Bradley" userId="S::rbradley@queensmeadacademy.org::6cb9bada-e9c8-4187-9efd-8a268159ffda" providerId="AD" clId="Web-{68245848-A260-49AA-8973-BB08A318ACC3}" dt="2020-05-16T18:47:03.006" v="584"/>
          <ac:spMkLst>
            <pc:docMk/>
            <pc:sldMk cId="2907088244" sldId="268"/>
            <ac:spMk id="3" creationId="{C6EE66F2-9921-4796-B6E4-235BFCDE8B0E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7:39.193" v="588" actId="14100"/>
          <ac:picMkLst>
            <pc:docMk/>
            <pc:sldMk cId="2907088244" sldId="268"/>
            <ac:picMk id="4" creationId="{952E1759-27BF-4D74-8F94-356E77DE6604}"/>
          </ac:picMkLst>
        </pc:picChg>
        <pc:picChg chg="add mod">
          <ac:chgData name="R Bradley" userId="S::rbradley@queensmeadacademy.org::6cb9bada-e9c8-4187-9efd-8a268159ffda" providerId="AD" clId="Web-{68245848-A260-49AA-8973-BB08A318ACC3}" dt="2020-05-16T18:47:51.865" v="591" actId="1076"/>
          <ac:picMkLst>
            <pc:docMk/>
            <pc:sldMk cId="2907088244" sldId="268"/>
            <ac:picMk id="5" creationId="{EEA83A50-83E1-4AF8-8076-9591A1DF81C6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2:33.571" v="576" actId="1076"/>
        <pc:sldMkLst>
          <pc:docMk/>
          <pc:sldMk cId="104540722" sldId="269"/>
        </pc:sldMkLst>
        <pc:spChg chg="del">
          <ac:chgData name="R Bradley" userId="S::rbradley@queensmeadacademy.org::6cb9bada-e9c8-4187-9efd-8a268159ffda" providerId="AD" clId="Web-{68245848-A260-49AA-8973-BB08A318ACC3}" dt="2020-05-16T18:42:19.275" v="572"/>
          <ac:spMkLst>
            <pc:docMk/>
            <pc:sldMk cId="104540722" sldId="269"/>
            <ac:spMk id="3" creationId="{ABDD378A-7EFA-43C1-9B0D-A47FC1C65DCE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2:33.571" v="576" actId="1076"/>
          <ac:picMkLst>
            <pc:docMk/>
            <pc:sldMk cId="104540722" sldId="269"/>
            <ac:picMk id="4" creationId="{3A9EBACE-FB6A-4AC7-8B65-F023802946F7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3:21.743" v="579" actId="14100"/>
        <pc:sldMkLst>
          <pc:docMk/>
          <pc:sldMk cId="2365972436" sldId="270"/>
        </pc:sldMkLst>
        <pc:spChg chg="del">
          <ac:chgData name="R Bradley" userId="S::rbradley@queensmeadacademy.org::6cb9bada-e9c8-4187-9efd-8a268159ffda" providerId="AD" clId="Web-{68245848-A260-49AA-8973-BB08A318ACC3}" dt="2020-05-16T18:43:15.212" v="577"/>
          <ac:spMkLst>
            <pc:docMk/>
            <pc:sldMk cId="2365972436" sldId="270"/>
            <ac:spMk id="3" creationId="{0AB7F16A-A5BA-4D7B-BDA6-49A4C6962096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3:21.743" v="579" actId="14100"/>
          <ac:picMkLst>
            <pc:docMk/>
            <pc:sldMk cId="2365972436" sldId="270"/>
            <ac:picMk id="4" creationId="{138CCA2C-A001-4C6C-9C8B-55CC873BFD37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8:15.599" v="594" actId="1076"/>
        <pc:sldMkLst>
          <pc:docMk/>
          <pc:sldMk cId="4201496046" sldId="271"/>
        </pc:sldMkLst>
        <pc:spChg chg="del">
          <ac:chgData name="R Bradley" userId="S::rbradley@queensmeadacademy.org::6cb9bada-e9c8-4187-9efd-8a268159ffda" providerId="AD" clId="Web-{68245848-A260-49AA-8973-BB08A318ACC3}" dt="2020-05-16T18:44:03.055" v="580"/>
          <ac:spMkLst>
            <pc:docMk/>
            <pc:sldMk cId="4201496046" sldId="271"/>
            <ac:spMk id="3" creationId="{9807BAAE-D592-4E21-843D-481D703363E2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8:15.599" v="594" actId="1076"/>
          <ac:picMkLst>
            <pc:docMk/>
            <pc:sldMk cId="4201496046" sldId="271"/>
            <ac:picMk id="4" creationId="{3E447467-5A73-4704-9FA3-6C54619AAECE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8:36.802" v="597" actId="1076"/>
        <pc:sldMkLst>
          <pc:docMk/>
          <pc:sldMk cId="140227219" sldId="272"/>
        </pc:sldMkLst>
        <pc:spChg chg="del">
          <ac:chgData name="R Bradley" userId="S::rbradley@queensmeadacademy.org::6cb9bada-e9c8-4187-9efd-8a268159ffda" providerId="AD" clId="Web-{68245848-A260-49AA-8973-BB08A318ACC3}" dt="2020-05-16T18:44:39.086" v="581"/>
          <ac:spMkLst>
            <pc:docMk/>
            <pc:sldMk cId="140227219" sldId="272"/>
            <ac:spMk id="3" creationId="{2F318DCC-FD5E-47F3-9121-2EB6A88BF1F3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8:36.802" v="597" actId="1076"/>
          <ac:picMkLst>
            <pc:docMk/>
            <pc:sldMk cId="140227219" sldId="272"/>
            <ac:picMk id="4" creationId="{F2D136D9-5E5B-45B3-B474-F3B571DE56B0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48:49.255" v="600" actId="1076"/>
        <pc:sldMkLst>
          <pc:docMk/>
          <pc:sldMk cId="2098106766" sldId="273"/>
        </pc:sldMkLst>
        <pc:spChg chg="del">
          <ac:chgData name="R Bradley" userId="S::rbradley@queensmeadacademy.org::6cb9bada-e9c8-4187-9efd-8a268159ffda" providerId="AD" clId="Web-{68245848-A260-49AA-8973-BB08A318ACC3}" dt="2020-05-16T18:45:29.054" v="582"/>
          <ac:spMkLst>
            <pc:docMk/>
            <pc:sldMk cId="2098106766" sldId="273"/>
            <ac:spMk id="3" creationId="{146E602C-F327-4243-8C75-C0B7F2C32306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48:49.255" v="600" actId="1076"/>
          <ac:picMkLst>
            <pc:docMk/>
            <pc:sldMk cId="2098106766" sldId="273"/>
            <ac:picMk id="4" creationId="{38014D2B-444C-4C5D-BD7C-206EBE9CF55D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52:37.049" v="617" actId="1076"/>
        <pc:sldMkLst>
          <pc:docMk/>
          <pc:sldMk cId="822196619" sldId="274"/>
        </pc:sldMkLst>
        <pc:spChg chg="mod">
          <ac:chgData name="R Bradley" userId="S::rbradley@queensmeadacademy.org::6cb9bada-e9c8-4187-9efd-8a268159ffda" providerId="AD" clId="Web-{68245848-A260-49AA-8973-BB08A318ACC3}" dt="2020-05-16T18:51:45.472" v="612" actId="20577"/>
          <ac:spMkLst>
            <pc:docMk/>
            <pc:sldMk cId="822196619" sldId="274"/>
            <ac:spMk id="2" creationId="{A16B4133-35C2-490A-8103-5BC7BBB14B5F}"/>
          </ac:spMkLst>
        </pc:spChg>
        <pc:spChg chg="del">
          <ac:chgData name="R Bradley" userId="S::rbradley@queensmeadacademy.org::6cb9bada-e9c8-4187-9efd-8a268159ffda" providerId="AD" clId="Web-{68245848-A260-49AA-8973-BB08A318ACC3}" dt="2020-05-16T18:52:23.378" v="614"/>
          <ac:spMkLst>
            <pc:docMk/>
            <pc:sldMk cId="822196619" sldId="274"/>
            <ac:spMk id="3" creationId="{B95A0DBA-1D6B-48C0-A4DE-465C7AEDAD61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52:37.049" v="617" actId="1076"/>
          <ac:picMkLst>
            <pc:docMk/>
            <pc:sldMk cId="822196619" sldId="274"/>
            <ac:picMk id="4" creationId="{412F297D-0491-4FEF-A5D2-9314E27ADEE1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8:53:51.658" v="621" actId="1076"/>
        <pc:sldMkLst>
          <pc:docMk/>
          <pc:sldMk cId="3395266173" sldId="275"/>
        </pc:sldMkLst>
        <pc:spChg chg="del">
          <ac:chgData name="R Bradley" userId="S::rbradley@queensmeadacademy.org::6cb9bada-e9c8-4187-9efd-8a268159ffda" providerId="AD" clId="Web-{68245848-A260-49AA-8973-BB08A318ACC3}" dt="2020-05-16T18:53:36.470" v="618"/>
          <ac:spMkLst>
            <pc:docMk/>
            <pc:sldMk cId="3395266173" sldId="275"/>
            <ac:spMk id="3" creationId="{F74B8430-34F1-445E-85A7-96E77CC02FF4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8:53:51.658" v="621" actId="1076"/>
          <ac:picMkLst>
            <pc:docMk/>
            <pc:sldMk cId="3395266173" sldId="275"/>
            <ac:picMk id="4" creationId="{2CE9CBDE-9CAB-43F0-92EF-5C525E498DCC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01:27.934" v="632" actId="1076"/>
        <pc:sldMkLst>
          <pc:docMk/>
          <pc:sldMk cId="2027728053" sldId="276"/>
        </pc:sldMkLst>
        <pc:spChg chg="mod">
          <ac:chgData name="R Bradley" userId="S::rbradley@queensmeadacademy.org::6cb9bada-e9c8-4187-9efd-8a268159ffda" providerId="AD" clId="Web-{68245848-A260-49AA-8973-BB08A318ACC3}" dt="2020-05-16T19:01:04.434" v="624" actId="20577"/>
          <ac:spMkLst>
            <pc:docMk/>
            <pc:sldMk cId="2027728053" sldId="276"/>
            <ac:spMk id="2" creationId="{8586E590-9490-4C1D-945B-4297AF6EB41C}"/>
          </ac:spMkLst>
        </pc:spChg>
        <pc:spChg chg="del">
          <ac:chgData name="R Bradley" userId="S::rbradley@queensmeadacademy.org::6cb9bada-e9c8-4187-9efd-8a268159ffda" providerId="AD" clId="Web-{68245848-A260-49AA-8973-BB08A318ACC3}" dt="2020-05-16T19:01:06.637" v="627"/>
          <ac:spMkLst>
            <pc:docMk/>
            <pc:sldMk cId="2027728053" sldId="276"/>
            <ac:spMk id="3" creationId="{010105DC-6F00-4A6B-8F0F-25F9939D429E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01:27.934" v="632" actId="1076"/>
          <ac:picMkLst>
            <pc:docMk/>
            <pc:sldMk cId="2027728053" sldId="276"/>
            <ac:picMk id="4" creationId="{C1324BE6-AE91-4FDD-966C-7E2756B676DD}"/>
          </ac:picMkLst>
        </pc:picChg>
        <pc:picChg chg="add del mod">
          <ac:chgData name="R Bradley" userId="S::rbradley@queensmeadacademy.org::6cb9bada-e9c8-4187-9efd-8a268159ffda" providerId="AD" clId="Web-{68245848-A260-49AA-8973-BB08A318ACC3}" dt="2020-05-16T19:01:14.419" v="629"/>
          <ac:picMkLst>
            <pc:docMk/>
            <pc:sldMk cId="2027728053" sldId="276"/>
            <ac:picMk id="5" creationId="{3526D51F-EA5D-4DC2-AD64-6BAE0EECE626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10:43.084" v="640" actId="1076"/>
        <pc:sldMkLst>
          <pc:docMk/>
          <pc:sldMk cId="3916315076" sldId="277"/>
        </pc:sldMkLst>
        <pc:spChg chg="del">
          <ac:chgData name="R Bradley" userId="S::rbradley@queensmeadacademy.org::6cb9bada-e9c8-4187-9efd-8a268159ffda" providerId="AD" clId="Web-{68245848-A260-49AA-8973-BB08A318ACC3}" dt="2020-05-16T19:02:49.089" v="633"/>
          <ac:spMkLst>
            <pc:docMk/>
            <pc:sldMk cId="3916315076" sldId="277"/>
            <ac:spMk id="3" creationId="{F28FC298-7B40-4C69-BF3B-00E033AC2287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03:48.292" v="638" actId="14100"/>
          <ac:picMkLst>
            <pc:docMk/>
            <pc:sldMk cId="3916315076" sldId="277"/>
            <ac:picMk id="4" creationId="{6B335C37-6A12-424E-A640-A688622EB0B4}"/>
          </ac:picMkLst>
        </pc:picChg>
        <pc:picChg chg="add mod">
          <ac:chgData name="R Bradley" userId="S::rbradley@queensmeadacademy.org::6cb9bada-e9c8-4187-9efd-8a268159ffda" providerId="AD" clId="Web-{68245848-A260-49AA-8973-BB08A318ACC3}" dt="2020-05-16T19:03:43.511" v="637" actId="14100"/>
          <ac:picMkLst>
            <pc:docMk/>
            <pc:sldMk cId="3916315076" sldId="277"/>
            <ac:picMk id="5" creationId="{67970028-6ACB-4CB2-886D-A3926B7D6657}"/>
          </ac:picMkLst>
        </pc:picChg>
        <pc:picChg chg="add mod">
          <ac:chgData name="R Bradley" userId="S::rbradley@queensmeadacademy.org::6cb9bada-e9c8-4187-9efd-8a268159ffda" providerId="AD" clId="Web-{68245848-A260-49AA-8973-BB08A318ACC3}" dt="2020-05-16T19:10:43.084" v="640" actId="1076"/>
          <ac:picMkLst>
            <pc:docMk/>
            <pc:sldMk cId="3916315076" sldId="277"/>
            <ac:picMk id="6" creationId="{9F47E42C-BCE1-4EF6-BC62-6593BA7BE14B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4:31.966" v="780" actId="14100"/>
        <pc:sldMkLst>
          <pc:docMk/>
          <pc:sldMk cId="1502843515" sldId="278"/>
        </pc:sldMkLst>
        <pc:spChg chg="del">
          <ac:chgData name="R Bradley" userId="S::rbradley@queensmeadacademy.org::6cb9bada-e9c8-4187-9efd-8a268159ffda" providerId="AD" clId="Web-{68245848-A260-49AA-8973-BB08A318ACC3}" dt="2020-05-16T19:10:48.491" v="641"/>
          <ac:spMkLst>
            <pc:docMk/>
            <pc:sldMk cId="1502843515" sldId="278"/>
            <ac:spMk id="3" creationId="{A987B61A-5954-44C1-9441-2D6F95A440E6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4:31.966" v="780" actId="14100"/>
          <ac:picMkLst>
            <pc:docMk/>
            <pc:sldMk cId="1502843515" sldId="278"/>
            <ac:picMk id="4" creationId="{263A2B08-8C60-4351-97D0-B8CCA9044336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4:19.482" v="777" actId="14100"/>
        <pc:sldMkLst>
          <pc:docMk/>
          <pc:sldMk cId="1612407115" sldId="279"/>
        </pc:sldMkLst>
        <pc:spChg chg="del">
          <ac:chgData name="R Bradley" userId="S::rbradley@queensmeadacademy.org::6cb9bada-e9c8-4187-9efd-8a268159ffda" providerId="AD" clId="Web-{68245848-A260-49AA-8973-BB08A318ACC3}" dt="2020-05-16T19:11:33.693" v="642"/>
          <ac:spMkLst>
            <pc:docMk/>
            <pc:sldMk cId="1612407115" sldId="279"/>
            <ac:spMk id="3" creationId="{E24D315A-ACCD-4687-88C7-1B53E9D6C1B9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4:19.482" v="777" actId="14100"/>
          <ac:picMkLst>
            <pc:docMk/>
            <pc:sldMk cId="1612407115" sldId="279"/>
            <ac:picMk id="4" creationId="{93277E5C-B3A4-4583-A581-120A02A59611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3:59.435" v="774" actId="14100"/>
        <pc:sldMkLst>
          <pc:docMk/>
          <pc:sldMk cId="3257682260" sldId="280"/>
        </pc:sldMkLst>
        <pc:spChg chg="del">
          <ac:chgData name="R Bradley" userId="S::rbradley@queensmeadacademy.org::6cb9bada-e9c8-4187-9efd-8a268159ffda" providerId="AD" clId="Web-{68245848-A260-49AA-8973-BB08A318ACC3}" dt="2020-05-16T19:12:08.365" v="643"/>
          <ac:spMkLst>
            <pc:docMk/>
            <pc:sldMk cId="3257682260" sldId="280"/>
            <ac:spMk id="3" creationId="{4A738999-A03A-4CAE-8ED4-F5FEB4BE0081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3:59.435" v="774" actId="14100"/>
          <ac:picMkLst>
            <pc:docMk/>
            <pc:sldMk cId="3257682260" sldId="280"/>
            <ac:picMk id="4" creationId="{B8DC9519-BD26-4B3F-BDC2-DEB4330D16A8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3:40.748" v="771" actId="14100"/>
        <pc:sldMkLst>
          <pc:docMk/>
          <pc:sldMk cId="2644128901" sldId="281"/>
        </pc:sldMkLst>
        <pc:spChg chg="del">
          <ac:chgData name="R Bradley" userId="S::rbradley@queensmeadacademy.org::6cb9bada-e9c8-4187-9efd-8a268159ffda" providerId="AD" clId="Web-{68245848-A260-49AA-8973-BB08A318ACC3}" dt="2020-05-16T19:13:16.301" v="645"/>
          <ac:spMkLst>
            <pc:docMk/>
            <pc:sldMk cId="2644128901" sldId="281"/>
            <ac:spMk id="3" creationId="{72165BC8-FAF2-4F0E-802F-EE924790FE72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3:40.748" v="771" actId="14100"/>
          <ac:picMkLst>
            <pc:docMk/>
            <pc:sldMk cId="2644128901" sldId="281"/>
            <ac:picMk id="4" creationId="{EA44A304-3117-404F-B782-59FF40F3B177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3:16.811" v="769" actId="14100"/>
        <pc:sldMkLst>
          <pc:docMk/>
          <pc:sldMk cId="3877942916" sldId="282"/>
        </pc:sldMkLst>
        <pc:spChg chg="del">
          <ac:chgData name="R Bradley" userId="S::rbradley@queensmeadacademy.org::6cb9bada-e9c8-4187-9efd-8a268159ffda" providerId="AD" clId="Web-{68245848-A260-49AA-8973-BB08A318ACC3}" dt="2020-05-16T19:14:14.754" v="652"/>
          <ac:spMkLst>
            <pc:docMk/>
            <pc:sldMk cId="3877942916" sldId="282"/>
            <ac:spMk id="3" creationId="{1BB3D8A6-B809-46EB-92C5-1AA8A6A1C4B9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3:16.811" v="769" actId="14100"/>
          <ac:picMkLst>
            <pc:docMk/>
            <pc:sldMk cId="3877942916" sldId="282"/>
            <ac:picMk id="4" creationId="{712A4493-76BB-4052-BED3-099571E8A1A5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3:04.670" v="767" actId="14100"/>
        <pc:sldMkLst>
          <pc:docMk/>
          <pc:sldMk cId="65259625" sldId="283"/>
        </pc:sldMkLst>
        <pc:spChg chg="del">
          <ac:chgData name="R Bradley" userId="S::rbradley@queensmeadacademy.org::6cb9bada-e9c8-4187-9efd-8a268159ffda" providerId="AD" clId="Web-{68245848-A260-49AA-8973-BB08A318ACC3}" dt="2020-05-16T19:14:46.879" v="653"/>
          <ac:spMkLst>
            <pc:docMk/>
            <pc:sldMk cId="65259625" sldId="283"/>
            <ac:spMk id="3" creationId="{E552F45F-6699-48EE-86A3-DB37F5B75F09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3:04.670" v="767" actId="14100"/>
          <ac:picMkLst>
            <pc:docMk/>
            <pc:sldMk cId="65259625" sldId="283"/>
            <ac:picMk id="4" creationId="{0E4D3392-2531-4D89-9E16-A47084FF8614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2:47.420" v="765" actId="14100"/>
        <pc:sldMkLst>
          <pc:docMk/>
          <pc:sldMk cId="246557825" sldId="284"/>
        </pc:sldMkLst>
        <pc:spChg chg="del">
          <ac:chgData name="R Bradley" userId="S::rbradley@queensmeadacademy.org::6cb9bada-e9c8-4187-9efd-8a268159ffda" providerId="AD" clId="Web-{68245848-A260-49AA-8973-BB08A318ACC3}" dt="2020-05-16T19:15:16.394" v="654"/>
          <ac:spMkLst>
            <pc:docMk/>
            <pc:sldMk cId="246557825" sldId="284"/>
            <ac:spMk id="3" creationId="{BC8FAE03-07AC-4725-8B38-94DEBD08F1FD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2:47.420" v="765" actId="14100"/>
          <ac:picMkLst>
            <pc:docMk/>
            <pc:sldMk cId="246557825" sldId="284"/>
            <ac:picMk id="4" creationId="{6864FAFB-23B0-4F65-A537-6EF6D320CD0B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2:35.170" v="763" actId="14100"/>
        <pc:sldMkLst>
          <pc:docMk/>
          <pc:sldMk cId="1240268888" sldId="285"/>
        </pc:sldMkLst>
        <pc:spChg chg="del">
          <ac:chgData name="R Bradley" userId="S::rbradley@queensmeadacademy.org::6cb9bada-e9c8-4187-9efd-8a268159ffda" providerId="AD" clId="Web-{68245848-A260-49AA-8973-BB08A318ACC3}" dt="2020-05-16T19:15:47.972" v="655"/>
          <ac:spMkLst>
            <pc:docMk/>
            <pc:sldMk cId="1240268888" sldId="285"/>
            <ac:spMk id="3" creationId="{2001EA68-B9EC-40B1-B233-E31A79DA9417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2:35.170" v="763" actId="14100"/>
          <ac:picMkLst>
            <pc:docMk/>
            <pc:sldMk cId="1240268888" sldId="285"/>
            <ac:picMk id="4" creationId="{A654CF1A-6720-4B5B-95A9-3024EFF09756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2:21.077" v="761" actId="14100"/>
        <pc:sldMkLst>
          <pc:docMk/>
          <pc:sldMk cId="2492006114" sldId="286"/>
        </pc:sldMkLst>
        <pc:spChg chg="del">
          <ac:chgData name="R Bradley" userId="S::rbradley@queensmeadacademy.org::6cb9bada-e9c8-4187-9efd-8a268159ffda" providerId="AD" clId="Web-{68245848-A260-49AA-8973-BB08A318ACC3}" dt="2020-05-16T19:16:20.534" v="656"/>
          <ac:spMkLst>
            <pc:docMk/>
            <pc:sldMk cId="2492006114" sldId="286"/>
            <ac:spMk id="3" creationId="{10175197-5A77-4943-957E-E18B722D5261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2:21.077" v="761" actId="14100"/>
          <ac:picMkLst>
            <pc:docMk/>
            <pc:sldMk cId="2492006114" sldId="286"/>
            <ac:picMk id="4" creationId="{A977D295-22F4-4880-8CCE-09815340C3EB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1:53.811" v="756" actId="1076"/>
        <pc:sldMkLst>
          <pc:docMk/>
          <pc:sldMk cId="2988291431" sldId="287"/>
        </pc:sldMkLst>
        <pc:spChg chg="mod">
          <ac:chgData name="R Bradley" userId="S::rbradley@queensmeadacademy.org::6cb9bada-e9c8-4187-9efd-8a268159ffda" providerId="AD" clId="Web-{68245848-A260-49AA-8973-BB08A318ACC3}" dt="2020-05-16T19:21:49.296" v="753" actId="20577"/>
          <ac:spMkLst>
            <pc:docMk/>
            <pc:sldMk cId="2988291431" sldId="287"/>
            <ac:spMk id="2" creationId="{82003CEE-2547-4B4F-BFEC-2E80C4E9625D}"/>
          </ac:spMkLst>
        </pc:spChg>
        <pc:spChg chg="del">
          <ac:chgData name="R Bradley" userId="S::rbradley@queensmeadacademy.org::6cb9bada-e9c8-4187-9efd-8a268159ffda" providerId="AD" clId="Web-{68245848-A260-49AA-8973-BB08A318ACC3}" dt="2020-05-16T19:19:38.594" v="657"/>
          <ac:spMkLst>
            <pc:docMk/>
            <pc:sldMk cId="2988291431" sldId="287"/>
            <ac:spMk id="3" creationId="{6BDCF171-0D63-490E-9BA1-62D2DAE4D9FF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1:53.811" v="756" actId="1076"/>
          <ac:picMkLst>
            <pc:docMk/>
            <pc:sldMk cId="2988291431" sldId="287"/>
            <ac:picMk id="4" creationId="{E4598887-0B48-4C20-8D9B-CAA9D40423A6}"/>
          </ac:picMkLst>
        </pc:picChg>
      </pc:sldChg>
      <pc:sldChg chg="addSp delSp modSp new">
        <pc:chgData name="R Bradley" userId="S::rbradley@queensmeadacademy.org::6cb9bada-e9c8-4187-9efd-8a268159ffda" providerId="AD" clId="Web-{68245848-A260-49AA-8973-BB08A318ACC3}" dt="2020-05-16T19:22:06.936" v="759" actId="1076"/>
        <pc:sldMkLst>
          <pc:docMk/>
          <pc:sldMk cId="1249689331" sldId="288"/>
        </pc:sldMkLst>
        <pc:spChg chg="del">
          <ac:chgData name="R Bradley" userId="S::rbradley@queensmeadacademy.org::6cb9bada-e9c8-4187-9efd-8a268159ffda" providerId="AD" clId="Web-{68245848-A260-49AA-8973-BB08A318ACC3}" dt="2020-05-16T19:20:40.562" v="659"/>
          <ac:spMkLst>
            <pc:docMk/>
            <pc:sldMk cId="1249689331" sldId="288"/>
            <ac:spMk id="3" creationId="{4630AC4F-95F2-48B6-ABE4-D4C9DBFD0F69}"/>
          </ac:spMkLst>
        </pc:spChg>
        <pc:picChg chg="add mod ord">
          <ac:chgData name="R Bradley" userId="S::rbradley@queensmeadacademy.org::6cb9bada-e9c8-4187-9efd-8a268159ffda" providerId="AD" clId="Web-{68245848-A260-49AA-8973-BB08A318ACC3}" dt="2020-05-16T19:22:06.936" v="759" actId="1076"/>
          <ac:picMkLst>
            <pc:docMk/>
            <pc:sldMk cId="1249689331" sldId="288"/>
            <ac:picMk id="4" creationId="{7D40D0F9-4ECA-42FA-B1F8-1DA3EE6095EC}"/>
          </ac:picMkLst>
        </pc:picChg>
      </pc:sldChg>
      <pc:sldChg chg="new">
        <pc:chgData name="R Bradley" userId="S::rbradley@queensmeadacademy.org::6cb9bada-e9c8-4187-9efd-8a268159ffda" providerId="AD" clId="Web-{68245848-A260-49AA-8973-BB08A318ACC3}" dt="2020-05-16T19:20:45.125" v="660"/>
        <pc:sldMkLst>
          <pc:docMk/>
          <pc:sldMk cId="3561614532" sldId="28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8309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591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85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371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022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9633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8453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5196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9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402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6730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01716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956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387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8723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67324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5232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522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  <p:sldLayoutId id="214748380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>
            <a:extLst>
              <a:ext uri="{FF2B5EF4-FFF2-40B4-BE49-F238E27FC236}">
                <a16:creationId xmlns:a16="http://schemas.microsoft.com/office/drawing/2014/main" id="{0059271D-3628-4A62-AE22-6747E0F9CF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r="12157" b="5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6925" y="1731762"/>
            <a:ext cx="8058150" cy="2453841"/>
          </a:xfrm>
        </p:spPr>
        <p:txBody>
          <a:bodyPr>
            <a:normAutofit/>
          </a:bodyPr>
          <a:lstStyle/>
          <a:p>
            <a:pPr algn="ctr"/>
            <a:r>
              <a:rPr lang="en-US" sz="8800" dirty="0" err="1"/>
              <a:t>Maths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28975" y="4599432"/>
            <a:ext cx="5734051" cy="934593"/>
          </a:xfrm>
        </p:spPr>
        <p:txBody>
          <a:bodyPr>
            <a:normAutofit/>
          </a:bodyPr>
          <a:lstStyle/>
          <a:p>
            <a:r>
              <a:rPr lang="en-US" sz="3200" dirty="0"/>
              <a:t>Week Commencing 18th May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9A21C-5471-4970-8050-B68DC77F7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perimeter?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BF301-13EB-4BA4-A231-4DBCCF0064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>
                <a:ea typeface="+mn-lt"/>
                <a:cs typeface="+mn-lt"/>
              </a:rPr>
              <a:t>The perimeter is the distance around a 2D shape…</a:t>
            </a:r>
            <a:r>
              <a:rPr lang="en-US">
                <a:ea typeface="+mn-lt"/>
                <a:cs typeface="+mn-lt"/>
              </a:rPr>
              <a:t> You can imagine it as an ant crawling around the shape, so the area the ant will cover is the perimeter of that shape. </a:t>
            </a:r>
            <a:r>
              <a:rPr lang="en-US" b="1">
                <a:ea typeface="+mn-lt"/>
                <a:cs typeface="+mn-lt"/>
              </a:rPr>
              <a:t>The perimeter is normally measured in cm but can also be measured in mm and metres.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4" name="Picture 4" descr="A picture containing drawing, clock&#10;&#10;Description generated with very high confidence">
            <a:extLst>
              <a:ext uri="{FF2B5EF4-FFF2-40B4-BE49-F238E27FC236}">
                <a16:creationId xmlns:a16="http://schemas.microsoft.com/office/drawing/2014/main" id="{DAC8F66F-ADE2-4635-8B21-F43AAD162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3962" y="4163683"/>
            <a:ext cx="2124075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94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E5FA1-6B05-40D3-8037-02CDCD9F4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Which image or images do you think you can find the perimeter of and which one or ones do you think you can't find the perimeter of? </a:t>
            </a:r>
            <a:r>
              <a:rPr lang="en-US"/>
              <a:t>Explain your reason. </a:t>
            </a:r>
            <a:endParaRPr lang="en-US" dirty="0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8CC0018-6520-4F42-BA91-AE351516A8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8814" y="2873735"/>
            <a:ext cx="7092710" cy="1980840"/>
          </a:xfrm>
        </p:spPr>
      </p:pic>
    </p:spTree>
    <p:extLst>
      <p:ext uri="{BB962C8B-B14F-4D97-AF65-F5344CB8AC3E}">
        <p14:creationId xmlns:p14="http://schemas.microsoft.com/office/powerpoint/2010/main" val="1187776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E830E-FA45-4422-A5F8-365F47AFA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0D6E9-08E1-4D16-8C78-11F64F19A9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Which shape do you predict will have the longest perimeter?</a:t>
            </a:r>
            <a:endParaRPr lang="en-US"/>
          </a:p>
          <a:p>
            <a:r>
              <a:rPr lang="en-US">
                <a:ea typeface="+mn-lt"/>
                <a:cs typeface="+mn-lt"/>
              </a:rPr>
              <a:t> Does it matter where you start when you measure the length of the perimeter? </a:t>
            </a:r>
          </a:p>
          <a:p>
            <a:r>
              <a:rPr lang="en-US">
                <a:ea typeface="+mn-lt"/>
                <a:cs typeface="+mn-lt"/>
              </a:rPr>
              <a:t>Can you mark the place where you start and finish measuring? </a:t>
            </a:r>
          </a:p>
          <a:p>
            <a:r>
              <a:rPr lang="en-US">
                <a:ea typeface="+mn-lt"/>
                <a:cs typeface="+mn-lt"/>
              </a:rPr>
              <a:t>Do you need to measure all the sides of a rectangle to find the perimeter? Explain why.</a:t>
            </a:r>
            <a:endParaRPr lang="en-US"/>
          </a:p>
        </p:txBody>
      </p:sp>
      <p:pic>
        <p:nvPicPr>
          <p:cNvPr id="4" name="Picture 4" descr="A close up of a logo&#10;&#10;Description generated with high confidence">
            <a:extLst>
              <a:ext uri="{FF2B5EF4-FFF2-40B4-BE49-F238E27FC236}">
                <a16:creationId xmlns:a16="http://schemas.microsoft.com/office/drawing/2014/main" id="{80E9CCCA-B483-4DB3-BBB0-85723C3509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7985" y="651889"/>
            <a:ext cx="3735237" cy="23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988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7F484-18EE-4A37-9A2B-E4FF19482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308" y="982132"/>
            <a:ext cx="6797611" cy="1303867"/>
          </a:xfrm>
        </p:spPr>
        <p:txBody>
          <a:bodyPr>
            <a:normAutofit fontScale="90000"/>
          </a:bodyPr>
          <a:lstStyle/>
          <a:p>
            <a:r>
              <a:rPr lang="en-US"/>
              <a:t>Hopefully, you didn't choose 2   of the shapes that have gaps in them.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D7D52-748F-4358-9DE2-708958253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Let’s calculate the perimeter of this shape. There are two ways to do it.</a:t>
            </a:r>
            <a:endParaRPr lang="en-US"/>
          </a:p>
          <a:p>
            <a:r>
              <a:rPr lang="en-US">
                <a:ea typeface="+mn-lt"/>
                <a:cs typeface="+mn-lt"/>
              </a:rPr>
              <a:t>Adding all the sides: 4+4+4+4=16</a:t>
            </a:r>
            <a:endParaRPr lang="en-US"/>
          </a:p>
          <a:p>
            <a:r>
              <a:rPr lang="en-US">
                <a:ea typeface="+mn-lt"/>
                <a:cs typeface="+mn-lt"/>
              </a:rPr>
              <a:t>Multiplying: instead of adding all the sides you can do it as 4×4=16 which is quite simple and quick.</a:t>
            </a:r>
            <a:endParaRPr lang="en-US"/>
          </a:p>
          <a:p>
            <a:r>
              <a:rPr lang="en-US"/>
              <a:t>LOOK AT THE PERIMETER POWERPOINT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31C3BB55-4B31-43DC-B25B-FB0295287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3584" y="758587"/>
            <a:ext cx="3775853" cy="279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37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9460-1790-4B06-8034-939F76F0E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clock&#10;&#10;Description generated with very high confidence">
            <a:extLst>
              <a:ext uri="{FF2B5EF4-FFF2-40B4-BE49-F238E27FC236}">
                <a16:creationId xmlns:a16="http://schemas.microsoft.com/office/drawing/2014/main" id="{E5AE902E-5960-4598-ABF1-5548AC1B3D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2527" y="500970"/>
            <a:ext cx="6526944" cy="5849351"/>
          </a:xfrm>
        </p:spPr>
      </p:pic>
    </p:spTree>
    <p:extLst>
      <p:ext uri="{BB962C8B-B14F-4D97-AF65-F5344CB8AC3E}">
        <p14:creationId xmlns:p14="http://schemas.microsoft.com/office/powerpoint/2010/main" val="10867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479F-DF27-4FDB-8AAA-6A650DD60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46380B99-D8BF-46CF-AAE7-19704BB91E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1046" y="1357643"/>
            <a:ext cx="9352471" cy="4279779"/>
          </a:xfrm>
        </p:spPr>
      </p:pic>
    </p:spTree>
    <p:extLst>
      <p:ext uri="{BB962C8B-B14F-4D97-AF65-F5344CB8AC3E}">
        <p14:creationId xmlns:p14="http://schemas.microsoft.com/office/powerpoint/2010/main" val="3223937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8AEC3-A718-4FDE-BD72-25209E251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clock&#10;&#10;Description generated with very high confidence">
            <a:extLst>
              <a:ext uri="{FF2B5EF4-FFF2-40B4-BE49-F238E27FC236}">
                <a16:creationId xmlns:a16="http://schemas.microsoft.com/office/drawing/2014/main" id="{706E2B07-8546-4AE3-9317-A8FC9C45AF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44798" y="745385"/>
            <a:ext cx="6344250" cy="5676822"/>
          </a:xfrm>
        </p:spPr>
      </p:pic>
    </p:spTree>
    <p:extLst>
      <p:ext uri="{BB962C8B-B14F-4D97-AF65-F5344CB8AC3E}">
        <p14:creationId xmlns:p14="http://schemas.microsoft.com/office/powerpoint/2010/main" val="974570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F8968-C6C2-4E95-B7B5-3C24253A4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D3D5D43-C220-45AC-A3B9-C838045692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2457" y="2661130"/>
            <a:ext cx="8087084" cy="3656881"/>
          </a:xfrm>
        </p:spPr>
      </p:pic>
    </p:spTree>
    <p:extLst>
      <p:ext uri="{BB962C8B-B14F-4D97-AF65-F5344CB8AC3E}">
        <p14:creationId xmlns:p14="http://schemas.microsoft.com/office/powerpoint/2010/main" val="2200110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C7770-12AF-468C-A80D-C4CD65F18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clock&#10;&#10;Description generated with very high confidence">
            <a:extLst>
              <a:ext uri="{FF2B5EF4-FFF2-40B4-BE49-F238E27FC236}">
                <a16:creationId xmlns:a16="http://schemas.microsoft.com/office/drawing/2014/main" id="{A5D0BD12-64A1-4D94-ADE4-45F92118EC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4841" y="975423"/>
            <a:ext cx="5872278" cy="5288634"/>
          </a:xfrm>
        </p:spPr>
      </p:pic>
    </p:spTree>
    <p:extLst>
      <p:ext uri="{BB962C8B-B14F-4D97-AF65-F5344CB8AC3E}">
        <p14:creationId xmlns:p14="http://schemas.microsoft.com/office/powerpoint/2010/main" val="4158522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D8BF0-3205-4081-9F94-D06E87E49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75239516-D7F8-4169-A31A-4AAA50AEEA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07861" y="1467810"/>
            <a:ext cx="8576274" cy="3915673"/>
          </a:xfrm>
        </p:spPr>
      </p:pic>
    </p:spTree>
    <p:extLst>
      <p:ext uri="{BB962C8B-B14F-4D97-AF65-F5344CB8AC3E}">
        <p14:creationId xmlns:p14="http://schemas.microsoft.com/office/powerpoint/2010/main" val="2401458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990C4-AD5E-4500-8FFB-FF8B4B07B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A9EBACE-FB6A-4AC7-8B65-F02380294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05931" y="529725"/>
            <a:ext cx="6523906" cy="5791841"/>
          </a:xfrm>
        </p:spPr>
      </p:pic>
    </p:spTree>
    <p:extLst>
      <p:ext uri="{BB962C8B-B14F-4D97-AF65-F5344CB8AC3E}">
        <p14:creationId xmlns:p14="http://schemas.microsoft.com/office/powerpoint/2010/main" val="104540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2EFF0-9A40-438D-9BBA-3B8559946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38CCA2C-A001-4C6C-9C8B-55CC873BFD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7914" y="2215342"/>
            <a:ext cx="8978660" cy="4016494"/>
          </a:xfrm>
        </p:spPr>
      </p:pic>
    </p:spTree>
    <p:extLst>
      <p:ext uri="{BB962C8B-B14F-4D97-AF65-F5344CB8AC3E}">
        <p14:creationId xmlns:p14="http://schemas.microsoft.com/office/powerpoint/2010/main" val="2365972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00F79-7B72-48D9-8D96-DAF2326E0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3E447467-5A73-4704-9FA3-6C54619AA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46288" y="500970"/>
            <a:ext cx="6558214" cy="5863728"/>
          </a:xfrm>
        </p:spPr>
      </p:pic>
    </p:spTree>
    <p:extLst>
      <p:ext uri="{BB962C8B-B14F-4D97-AF65-F5344CB8AC3E}">
        <p14:creationId xmlns:p14="http://schemas.microsoft.com/office/powerpoint/2010/main" val="42014960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2E20F-D222-4E39-8B26-0796380A7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F2D136D9-5E5B-45B3-B474-F3B571DE5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1251" y="1510851"/>
            <a:ext cx="8542666" cy="3843966"/>
          </a:xfrm>
        </p:spPr>
      </p:pic>
    </p:spTree>
    <p:extLst>
      <p:ext uri="{BB962C8B-B14F-4D97-AF65-F5344CB8AC3E}">
        <p14:creationId xmlns:p14="http://schemas.microsoft.com/office/powerpoint/2010/main" val="140227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2553E-C3CB-45C1-A491-09E545B98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8014D2B-444C-4C5D-BD7C-206EBE9CF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15186" y="486593"/>
            <a:ext cx="6587815" cy="5892483"/>
          </a:xfrm>
        </p:spPr>
      </p:pic>
    </p:spTree>
    <p:extLst>
      <p:ext uri="{BB962C8B-B14F-4D97-AF65-F5344CB8AC3E}">
        <p14:creationId xmlns:p14="http://schemas.microsoft.com/office/powerpoint/2010/main" val="20981067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92CA9-CD8D-4FBA-B89E-AA04B1AE9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E3CA816-12DF-425A-B686-CC5F7CA42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8723" y="1323946"/>
            <a:ext cx="9002741" cy="4030871"/>
          </a:xfrm>
        </p:spPr>
      </p:pic>
    </p:spTree>
    <p:extLst>
      <p:ext uri="{BB962C8B-B14F-4D97-AF65-F5344CB8AC3E}">
        <p14:creationId xmlns:p14="http://schemas.microsoft.com/office/powerpoint/2010/main" val="2583873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E1DBC-E31C-44E3-B8A6-836927162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952E1759-27BF-4D74-8F94-356E77DE66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4964" y="529725"/>
            <a:ext cx="3912332" cy="5777464"/>
          </a:xfrm>
        </p:spPr>
      </p:pic>
      <p:pic>
        <p:nvPicPr>
          <p:cNvPr id="5" name="Picture 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EA83A50-83E1-4AF8-8076-9591A1DF8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022" y="456063"/>
            <a:ext cx="3965275" cy="5859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88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B4133-35C2-490A-8103-5BC7BBB14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ea typeface="+mj-lt"/>
                <a:cs typeface="+mj-lt"/>
              </a:rPr>
              <a:t>How can we calculate the perimeter of each shape? Can we calculate the perimeter using a different method? What is the same about the two methods? What is different?</a:t>
            </a:r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412F297D-0491-4FEF-A5D2-9314E27AD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804" y="2951461"/>
            <a:ext cx="9048390" cy="3191234"/>
          </a:xfrm>
        </p:spPr>
      </p:pic>
    </p:spTree>
    <p:extLst>
      <p:ext uri="{BB962C8B-B14F-4D97-AF65-F5344CB8AC3E}">
        <p14:creationId xmlns:p14="http://schemas.microsoft.com/office/powerpoint/2010/main" val="8221966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161B4-1CEA-4AD9-B30F-98DF76AF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person&#10;&#10;Description generated with very high confidence">
            <a:extLst>
              <a:ext uri="{FF2B5EF4-FFF2-40B4-BE49-F238E27FC236}">
                <a16:creationId xmlns:a16="http://schemas.microsoft.com/office/drawing/2014/main" id="{2CE9CBDE-9CAB-43F0-92EF-5C525E498D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5593" y="2936277"/>
            <a:ext cx="10215831" cy="2862172"/>
          </a:xfrm>
        </p:spPr>
      </p:pic>
    </p:spTree>
    <p:extLst>
      <p:ext uri="{BB962C8B-B14F-4D97-AF65-F5344CB8AC3E}">
        <p14:creationId xmlns:p14="http://schemas.microsoft.com/office/powerpoint/2010/main" val="33952661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6E590-9490-4C1D-945B-4297AF6EB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ea typeface="+mj-lt"/>
                <a:cs typeface="+mj-lt"/>
              </a:rPr>
              <a:t>How can we work out the length of the missing side? What other information do we know about the rectangle? Can we write on the lengths of all the sides? </a:t>
            </a:r>
            <a:br>
              <a:rPr lang="en-US" dirty="0">
                <a:ea typeface="+mj-lt"/>
                <a:cs typeface="+mj-lt"/>
              </a:rPr>
            </a:br>
            <a:endParaRPr lang="en-US"/>
          </a:p>
        </p:txBody>
      </p:sp>
      <p:pic>
        <p:nvPicPr>
          <p:cNvPr id="4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C1324BE6-AE91-4FDD-966C-7E2756B676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9275" y="2946071"/>
            <a:ext cx="9074089" cy="3029488"/>
          </a:xfrm>
        </p:spPr>
      </p:pic>
    </p:spTree>
    <p:extLst>
      <p:ext uri="{BB962C8B-B14F-4D97-AF65-F5344CB8AC3E}">
        <p14:creationId xmlns:p14="http://schemas.microsoft.com/office/powerpoint/2010/main" val="20277280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8B22E-1EE5-469A-A6AA-D64A142ED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B335C37-6A12-424E-A640-A688622EB0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2235" y="515348"/>
            <a:ext cx="3962999" cy="5834973"/>
          </a:xfrm>
        </p:spPr>
      </p:pic>
      <p:pic>
        <p:nvPicPr>
          <p:cNvPr id="5" name="Picture 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7970028-6ACB-4CB2-886D-A3926B7D66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0362" y="443403"/>
            <a:ext cx="3979652" cy="5913686"/>
          </a:xfrm>
          <a:prstGeom prst="rect">
            <a:avLst/>
          </a:prstGeo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9F47E42C-BCE1-4EF6-BC62-6593BA7BE1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247072" y="3054111"/>
            <a:ext cx="2743200" cy="123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150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9E430-78F7-4BE2-B4E5-7E97F5A88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63A2B08-8C60-4351-97D0-B8CCA9044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7866" y="1292765"/>
            <a:ext cx="11024378" cy="4970252"/>
          </a:xfrm>
        </p:spPr>
      </p:pic>
    </p:spTree>
    <p:extLst>
      <p:ext uri="{BB962C8B-B14F-4D97-AF65-F5344CB8AC3E}">
        <p14:creationId xmlns:p14="http://schemas.microsoft.com/office/powerpoint/2010/main" val="15028435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9F370-1234-4CE3-AFB5-9F958FE91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93277E5C-B3A4-4583-A581-120A02A596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4183" y="1307143"/>
            <a:ext cx="11239859" cy="5099648"/>
          </a:xfrm>
        </p:spPr>
      </p:pic>
    </p:spTree>
    <p:extLst>
      <p:ext uri="{BB962C8B-B14F-4D97-AF65-F5344CB8AC3E}">
        <p14:creationId xmlns:p14="http://schemas.microsoft.com/office/powerpoint/2010/main" val="16124071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913F8-0598-48A7-ACA1-E10E31F9D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B8DC9519-BD26-4B3F-BDC2-DEB4330D1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0252" y="1393317"/>
            <a:ext cx="9591493" cy="4294695"/>
          </a:xfrm>
        </p:spPr>
      </p:pic>
    </p:spTree>
    <p:extLst>
      <p:ext uri="{BB962C8B-B14F-4D97-AF65-F5344CB8AC3E}">
        <p14:creationId xmlns:p14="http://schemas.microsoft.com/office/powerpoint/2010/main" val="3257682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7C705-FA10-4703-A01A-E03C539B9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omputer&#10;&#10;Description generated with high confidence">
            <a:extLst>
              <a:ext uri="{FF2B5EF4-FFF2-40B4-BE49-F238E27FC236}">
                <a16:creationId xmlns:a16="http://schemas.microsoft.com/office/drawing/2014/main" id="{EA44A304-3117-404F-B782-59FF40F3B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3384" y="1417309"/>
            <a:ext cx="9533985" cy="4275466"/>
          </a:xfrm>
        </p:spPr>
      </p:pic>
    </p:spTree>
    <p:extLst>
      <p:ext uri="{BB962C8B-B14F-4D97-AF65-F5344CB8AC3E}">
        <p14:creationId xmlns:p14="http://schemas.microsoft.com/office/powerpoint/2010/main" val="26441289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E158D-0139-4A01-8ED7-28E30D436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sitting, clock&#10;&#10;Description generated with very high confidence">
            <a:extLst>
              <a:ext uri="{FF2B5EF4-FFF2-40B4-BE49-F238E27FC236}">
                <a16:creationId xmlns:a16="http://schemas.microsoft.com/office/drawing/2014/main" id="{712A4493-76BB-4052-BED3-099571E8A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0727" y="1398169"/>
            <a:ext cx="9610544" cy="4299368"/>
          </a:xfrm>
        </p:spPr>
      </p:pic>
    </p:spTree>
    <p:extLst>
      <p:ext uri="{BB962C8B-B14F-4D97-AF65-F5344CB8AC3E}">
        <p14:creationId xmlns:p14="http://schemas.microsoft.com/office/powerpoint/2010/main" val="38779429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99216-204E-426A-AA04-5A1A613B9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screenshot&#10;&#10;Description generated with very high confidence">
            <a:extLst>
              <a:ext uri="{FF2B5EF4-FFF2-40B4-BE49-F238E27FC236}">
                <a16:creationId xmlns:a16="http://schemas.microsoft.com/office/drawing/2014/main" id="{0E4D3392-2531-4D89-9E16-A47084FF86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89" y="1359799"/>
            <a:ext cx="9601019" cy="4332976"/>
          </a:xfrm>
        </p:spPr>
      </p:pic>
    </p:spTree>
    <p:extLst>
      <p:ext uri="{BB962C8B-B14F-4D97-AF65-F5344CB8AC3E}">
        <p14:creationId xmlns:p14="http://schemas.microsoft.com/office/powerpoint/2010/main" val="652596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512B8-CD3C-45FF-B3F9-C26AB52C9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clock&#10;&#10;Description generated with very high confidence">
            <a:extLst>
              <a:ext uri="{FF2B5EF4-FFF2-40B4-BE49-F238E27FC236}">
                <a16:creationId xmlns:a16="http://schemas.microsoft.com/office/drawing/2014/main" id="{6864FAFB-23B0-4F65-A537-6EF6D320C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89" y="1407694"/>
            <a:ext cx="9601019" cy="4280318"/>
          </a:xfrm>
        </p:spPr>
      </p:pic>
    </p:spTree>
    <p:extLst>
      <p:ext uri="{BB962C8B-B14F-4D97-AF65-F5344CB8AC3E}">
        <p14:creationId xmlns:p14="http://schemas.microsoft.com/office/powerpoint/2010/main" val="2465578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586E7-FF07-4C2D-AE33-093F45573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sitting, clock&#10;&#10;Description generated with very high confidence">
            <a:extLst>
              <a:ext uri="{FF2B5EF4-FFF2-40B4-BE49-F238E27FC236}">
                <a16:creationId xmlns:a16="http://schemas.microsoft.com/office/drawing/2014/main" id="{A654CF1A-6720-4B5B-95A9-3024EFF09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0252" y="1383792"/>
            <a:ext cx="9591494" cy="4313745"/>
          </a:xfrm>
        </p:spPr>
      </p:pic>
    </p:spTree>
    <p:extLst>
      <p:ext uri="{BB962C8B-B14F-4D97-AF65-F5344CB8AC3E}">
        <p14:creationId xmlns:p14="http://schemas.microsoft.com/office/powerpoint/2010/main" val="12402688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20288-5F0D-4688-94D5-3E2A8D7A9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977D295-22F4-4880-8CCE-09815340C3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3089" y="1398168"/>
            <a:ext cx="9600839" cy="4299369"/>
          </a:xfrm>
        </p:spPr>
      </p:pic>
    </p:spTree>
    <p:extLst>
      <p:ext uri="{BB962C8B-B14F-4D97-AF65-F5344CB8AC3E}">
        <p14:creationId xmlns:p14="http://schemas.microsoft.com/office/powerpoint/2010/main" val="24920061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03CEE-2547-4B4F-BFEC-2E80C4E96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These will be very tricky, see if you can </a:t>
            </a:r>
            <a:r>
              <a:rPr lang="en-US"/>
              <a:t>complete a challenge.</a:t>
            </a:r>
          </a:p>
        </p:txBody>
      </p:sp>
      <p:pic>
        <p:nvPicPr>
          <p:cNvPr id="4" name="Picture 4" descr="A close up of text on a white background&#10;&#10;Description generated with very high confidence">
            <a:extLst>
              <a:ext uri="{FF2B5EF4-FFF2-40B4-BE49-F238E27FC236}">
                <a16:creationId xmlns:a16="http://schemas.microsoft.com/office/drawing/2014/main" id="{E4598887-0B48-4C20-8D9B-CAA9D40423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21000" y="2556932"/>
            <a:ext cx="5549996" cy="3721502"/>
          </a:xfrm>
        </p:spPr>
      </p:pic>
    </p:spTree>
    <p:extLst>
      <p:ext uri="{BB962C8B-B14F-4D97-AF65-F5344CB8AC3E}">
        <p14:creationId xmlns:p14="http://schemas.microsoft.com/office/powerpoint/2010/main" val="29882914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78A02-623F-4B7F-B9C4-D91F25095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7D40D0F9-4ECA-42FA-B1F8-1DA3EE6095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7744" y="1176705"/>
            <a:ext cx="7796508" cy="5231124"/>
          </a:xfrm>
        </p:spPr>
      </p:pic>
    </p:spTree>
    <p:extLst>
      <p:ext uri="{BB962C8B-B14F-4D97-AF65-F5344CB8AC3E}">
        <p14:creationId xmlns:p14="http://schemas.microsoft.com/office/powerpoint/2010/main" val="12496893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DE7BD-9E04-4D62-AB7E-9B4FD4FB5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CD246-554B-4CFB-B7A3-0752540D9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6145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A8F329-18D5-45D5-8312-8DBD01EB0C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d7b7d4-0ad7-46d4-a82e-bad97ffb913c"/>
    <ds:schemaRef ds:uri="838992c1-f416-472f-bf15-2834f14a1c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2D1E1AD-2F75-467F-B199-976A91DD1E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F36B9C-57E1-4A31-83B4-EF2B5652EBC8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Organic</vt:lpstr>
      <vt:lpstr>Maths</vt:lpstr>
      <vt:lpstr>What is perimeter?</vt:lpstr>
      <vt:lpstr>Which image or images do you think you can find the perimeter of and which one or ones do you think you can't find the perimeter of? Explain your reason. </vt:lpstr>
      <vt:lpstr>PowerPoint Presentation</vt:lpstr>
      <vt:lpstr>Hopefully, you didn't choose 2   of the shapes that have gaps in them.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we calculate the perimeter of each shape? Can we calculate the perimeter using a different method? What is the same about the two methods? What is different?</vt:lpstr>
      <vt:lpstr>PowerPoint Presentation</vt:lpstr>
      <vt:lpstr>How can we work out the length of the missing side? What other information do we know about the rectangle? Can we write on the lengths of all the sides? 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These will be very tricky, see if you can complete a challenge.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275</cp:revision>
  <dcterms:created xsi:type="dcterms:W3CDTF">2020-05-12T13:48:38Z</dcterms:created>
  <dcterms:modified xsi:type="dcterms:W3CDTF">2020-05-16T19:24:33Z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0x010100C4BD7E192A88084FB47D7E3C24A334EE</vt:lpwstr>
  </property>
</Properties>
</file>