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4"/>
  </p:sldMasterIdLst>
  <p:handoutMasterIdLst>
    <p:handoutMasterId r:id="rId17"/>
  </p:handoutMasterIdLst>
  <p:sldIdLst>
    <p:sldId id="384" r:id="rId5"/>
    <p:sldId id="385" r:id="rId6"/>
    <p:sldId id="393" r:id="rId7"/>
    <p:sldId id="406" r:id="rId8"/>
    <p:sldId id="407" r:id="rId9"/>
    <p:sldId id="405" r:id="rId10"/>
    <p:sldId id="408" r:id="rId11"/>
    <p:sldId id="409" r:id="rId12"/>
    <p:sldId id="410" r:id="rId13"/>
    <p:sldId id="411" r:id="rId14"/>
    <p:sldId id="412" r:id="rId15"/>
    <p:sldId id="399" r:id="rId16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1440" y="7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07/06/2020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40D3A41-F3C1-4612-B6B7-058CF72A3E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7b7d4-0ad7-46d4-a82e-bad97ffb913c"/>
    <ds:schemaRef ds:uri="838992c1-f416-472f-bf15-2834f14a1c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3CA300-F39B-4A36-8791-A0BA8ECEC2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251361-3C23-4B6C-8BF7-B593E121AA1C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838992c1-f416-472f-bf15-2834f14a1cda"/>
    <ds:schemaRef ds:uri="6fd7b7d4-0ad7-46d4-a82e-bad97ffb913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510</Words>
  <Application>Microsoft Office PowerPoint</Application>
  <PresentationFormat>On-screen Show (4:3)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Sassoon Infant Rg</vt:lpstr>
      <vt:lpstr>Arial</vt:lpstr>
      <vt:lpstr>Calibri Light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 Kendrick</cp:lastModifiedBy>
  <cp:revision>187</cp:revision>
  <dcterms:created xsi:type="dcterms:W3CDTF">2014-10-01T16:09:27Z</dcterms:created>
  <dcterms:modified xsi:type="dcterms:W3CDTF">2020-06-07T16:49:12Z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hkendrick@queensmeadacademy.org</vt:lpwstr>
  </property>
  <property fmtid="{D5CDD505-2E9C-101B-9397-08002B2CF9AE}" pid="6" name="MSIP_Label_71dda7c5-96ca-48e3-9e3a-5c391aea2853_SetDate">
    <vt:lpwstr>2020-06-07T17:48:53.3651454+01:00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0x010100C4BD7E192A88084FB47D7E3C24A334EE</vt:lpwstr>
  </property>
</Properties>
</file>