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64" r:id="rId6"/>
    <p:sldId id="266" r:id="rId7"/>
    <p:sldId id="257" r:id="rId8"/>
    <p:sldId id="267" r:id="rId9"/>
    <p:sldId id="268" r:id="rId10"/>
    <p:sldId id="269" r:id="rId11"/>
    <p:sldId id="270" r:id="rId12"/>
    <p:sldId id="271" r:id="rId13"/>
    <p:sldId id="272" r:id="rId14"/>
    <p:sldId id="258" r:id="rId15"/>
    <p:sldId id="273" r:id="rId16"/>
    <p:sldId id="277" r:id="rId17"/>
    <p:sldId id="274" r:id="rId18"/>
    <p:sldId id="275" r:id="rId19"/>
    <p:sldId id="276" r:id="rId20"/>
    <p:sldId id="259" r:id="rId21"/>
    <p:sldId id="260" r:id="rId22"/>
    <p:sldId id="261" r:id="rId23"/>
    <p:sldId id="262" r:id="rId24"/>
    <p:sldId id="265" r:id="rId25"/>
    <p:sldId id="263"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62E9EE-3306-4B86-8EC3-BD7338F60BF7}" v="57" dt="2020-06-04T12:52:14.249"/>
    <p1510:client id="{48F7961E-4719-E6E3-1759-79EAD77C76F0}" v="178" dt="2020-06-05T08:57:46.411"/>
    <p1510:client id="{7D4B2C8A-46A3-6BD6-08DB-CE12D12400DB}" v="1" dt="2020-06-05T10:43:17.015"/>
    <p1510:client id="{D59186B1-A101-01C9-84A8-F988B1F29EB5}" v="448" dt="2020-06-06T17:38:37.833"/>
    <p1510:client id="{D95F6002-63E2-C3B6-2E6F-FADBC8E64A18}" v="88" dt="2020-06-06T20:56:23.2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426" autoAdjust="0"/>
    <p:restoredTop sz="94660"/>
  </p:normalViewPr>
  <p:slideViewPr>
    <p:cSldViewPr snapToGrid="0">
      <p:cViewPr varScale="1">
        <p:scale>
          <a:sx n="69" d="100"/>
          <a:sy n="69" d="100"/>
        </p:scale>
        <p:origin x="47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 Bradley" userId="S::rbradley@queensmeadacademy.org::6cb9bada-e9c8-4187-9efd-8a268159ffda" providerId="AD" clId="Web-{7D4B2C8A-46A3-6BD6-08DB-CE12D12400DB}"/>
    <pc:docChg chg="modSld">
      <pc:chgData name="R Bradley" userId="S::rbradley@queensmeadacademy.org::6cb9bada-e9c8-4187-9efd-8a268159ffda" providerId="AD" clId="Web-{7D4B2C8A-46A3-6BD6-08DB-CE12D12400DB}" dt="2020-06-05T10:43:17.015" v="0"/>
      <pc:docMkLst>
        <pc:docMk/>
      </pc:docMkLst>
      <pc:sldChg chg="addSp">
        <pc:chgData name="R Bradley" userId="S::rbradley@queensmeadacademy.org::6cb9bada-e9c8-4187-9efd-8a268159ffda" providerId="AD" clId="Web-{7D4B2C8A-46A3-6BD6-08DB-CE12D12400DB}" dt="2020-06-05T10:43:17.015" v="0"/>
        <pc:sldMkLst>
          <pc:docMk/>
          <pc:sldMk cId="109857222" sldId="256"/>
        </pc:sldMkLst>
        <pc:spChg chg="add">
          <ac:chgData name="R Bradley" userId="S::rbradley@queensmeadacademy.org::6cb9bada-e9c8-4187-9efd-8a268159ffda" providerId="AD" clId="Web-{7D4B2C8A-46A3-6BD6-08DB-CE12D12400DB}" dt="2020-06-05T10:43:17.015" v="0"/>
          <ac:spMkLst>
            <pc:docMk/>
            <pc:sldMk cId="109857222" sldId="256"/>
            <ac:spMk id="4" creationId="{88C3B933-72D6-4CFE-A4CE-7069A99F5209}"/>
          </ac:spMkLst>
        </pc:spChg>
      </pc:sldChg>
    </pc:docChg>
  </pc:docChgLst>
  <pc:docChgLst>
    <pc:chgData name="R Bradley" userId="S::rbradley@queensmeadacademy.org::6cb9bada-e9c8-4187-9efd-8a268159ffda" providerId="AD" clId="Web-{48F7961E-4719-E6E3-1759-79EAD77C76F0}"/>
    <pc:docChg chg="addSld modSld">
      <pc:chgData name="R Bradley" userId="S::rbradley@queensmeadacademy.org::6cb9bada-e9c8-4187-9efd-8a268159ffda" providerId="AD" clId="Web-{48F7961E-4719-E6E3-1759-79EAD77C76F0}" dt="2020-06-05T08:57:45.848" v="171" actId="20577"/>
      <pc:docMkLst>
        <pc:docMk/>
      </pc:docMkLst>
      <pc:sldChg chg="modSp">
        <pc:chgData name="R Bradley" userId="S::rbradley@queensmeadacademy.org::6cb9bada-e9c8-4187-9efd-8a268159ffda" providerId="AD" clId="Web-{48F7961E-4719-E6E3-1759-79EAD77C76F0}" dt="2020-06-05T08:49:35.672" v="4" actId="20577"/>
        <pc:sldMkLst>
          <pc:docMk/>
          <pc:sldMk cId="3824480347" sldId="257"/>
        </pc:sldMkLst>
        <pc:spChg chg="mod">
          <ac:chgData name="R Bradley" userId="S::rbradley@queensmeadacademy.org::6cb9bada-e9c8-4187-9efd-8a268159ffda" providerId="AD" clId="Web-{48F7961E-4719-E6E3-1759-79EAD77C76F0}" dt="2020-06-05T08:49:35.672" v="4" actId="20577"/>
          <ac:spMkLst>
            <pc:docMk/>
            <pc:sldMk cId="3824480347" sldId="257"/>
            <ac:spMk id="2" creationId="{3A5310DB-4D3A-4D89-B1A2-E53E5983A7E5}"/>
          </ac:spMkLst>
        </pc:spChg>
      </pc:sldChg>
      <pc:sldChg chg="modSp">
        <pc:chgData name="R Bradley" userId="S::rbradley@queensmeadacademy.org::6cb9bada-e9c8-4187-9efd-8a268159ffda" providerId="AD" clId="Web-{48F7961E-4719-E6E3-1759-79EAD77C76F0}" dt="2020-06-05T08:49:50.922" v="17" actId="20577"/>
        <pc:sldMkLst>
          <pc:docMk/>
          <pc:sldMk cId="1517272406" sldId="258"/>
        </pc:sldMkLst>
        <pc:spChg chg="mod">
          <ac:chgData name="R Bradley" userId="S::rbradley@queensmeadacademy.org::6cb9bada-e9c8-4187-9efd-8a268159ffda" providerId="AD" clId="Web-{48F7961E-4719-E6E3-1759-79EAD77C76F0}" dt="2020-06-05T08:49:50.922" v="17" actId="20577"/>
          <ac:spMkLst>
            <pc:docMk/>
            <pc:sldMk cId="1517272406" sldId="258"/>
            <ac:spMk id="2" creationId="{5A087B9A-EA1D-4554-8CC8-ED24742E6192}"/>
          </ac:spMkLst>
        </pc:spChg>
      </pc:sldChg>
      <pc:sldChg chg="modSp">
        <pc:chgData name="R Bradley" userId="S::rbradley@queensmeadacademy.org::6cb9bada-e9c8-4187-9efd-8a268159ffda" providerId="AD" clId="Web-{48F7961E-4719-E6E3-1759-79EAD77C76F0}" dt="2020-06-05T08:50:00.188" v="28" actId="20577"/>
        <pc:sldMkLst>
          <pc:docMk/>
          <pc:sldMk cId="3304922637" sldId="259"/>
        </pc:sldMkLst>
        <pc:spChg chg="mod">
          <ac:chgData name="R Bradley" userId="S::rbradley@queensmeadacademy.org::6cb9bada-e9c8-4187-9efd-8a268159ffda" providerId="AD" clId="Web-{48F7961E-4719-E6E3-1759-79EAD77C76F0}" dt="2020-06-05T08:50:00.188" v="28" actId="20577"/>
          <ac:spMkLst>
            <pc:docMk/>
            <pc:sldMk cId="3304922637" sldId="259"/>
            <ac:spMk id="2" creationId="{BE116998-65C7-4B7E-A4B2-0786FEED29EE}"/>
          </ac:spMkLst>
        </pc:spChg>
      </pc:sldChg>
      <pc:sldChg chg="modSp new">
        <pc:chgData name="R Bradley" userId="S::rbradley@queensmeadacademy.org::6cb9bada-e9c8-4187-9efd-8a268159ffda" providerId="AD" clId="Web-{48F7961E-4719-E6E3-1759-79EAD77C76F0}" dt="2020-06-05T08:50:20.360" v="42" actId="20577"/>
        <pc:sldMkLst>
          <pc:docMk/>
          <pc:sldMk cId="944208966" sldId="260"/>
        </pc:sldMkLst>
        <pc:spChg chg="mod">
          <ac:chgData name="R Bradley" userId="S::rbradley@queensmeadacademy.org::6cb9bada-e9c8-4187-9efd-8a268159ffda" providerId="AD" clId="Web-{48F7961E-4719-E6E3-1759-79EAD77C76F0}" dt="2020-06-05T08:50:20.360" v="42" actId="20577"/>
          <ac:spMkLst>
            <pc:docMk/>
            <pc:sldMk cId="944208966" sldId="260"/>
            <ac:spMk id="2" creationId="{B7E2123A-2D60-464D-A907-C3407A212AA8}"/>
          </ac:spMkLst>
        </pc:spChg>
      </pc:sldChg>
      <pc:sldChg chg="modSp new">
        <pc:chgData name="R Bradley" userId="S::rbradley@queensmeadacademy.org::6cb9bada-e9c8-4187-9efd-8a268159ffda" providerId="AD" clId="Web-{48F7961E-4719-E6E3-1759-79EAD77C76F0}" dt="2020-06-05T08:51:04.595" v="94" actId="20577"/>
        <pc:sldMkLst>
          <pc:docMk/>
          <pc:sldMk cId="2581459110" sldId="261"/>
        </pc:sldMkLst>
        <pc:spChg chg="mod">
          <ac:chgData name="R Bradley" userId="S::rbradley@queensmeadacademy.org::6cb9bada-e9c8-4187-9efd-8a268159ffda" providerId="AD" clId="Web-{48F7961E-4719-E6E3-1759-79EAD77C76F0}" dt="2020-06-05T08:51:04.595" v="94" actId="20577"/>
          <ac:spMkLst>
            <pc:docMk/>
            <pc:sldMk cId="2581459110" sldId="261"/>
            <ac:spMk id="2" creationId="{7D751F2B-A924-478F-89FE-FEEF8675158B}"/>
          </ac:spMkLst>
        </pc:spChg>
      </pc:sldChg>
      <pc:sldChg chg="modSp new">
        <pc:chgData name="R Bradley" userId="S::rbradley@queensmeadacademy.org::6cb9bada-e9c8-4187-9efd-8a268159ffda" providerId="AD" clId="Web-{48F7961E-4719-E6E3-1759-79EAD77C76F0}" dt="2020-06-05T08:51:56.798" v="114" actId="20577"/>
        <pc:sldMkLst>
          <pc:docMk/>
          <pc:sldMk cId="3189047732" sldId="262"/>
        </pc:sldMkLst>
        <pc:spChg chg="mod">
          <ac:chgData name="R Bradley" userId="S::rbradley@queensmeadacademy.org::6cb9bada-e9c8-4187-9efd-8a268159ffda" providerId="AD" clId="Web-{48F7961E-4719-E6E3-1759-79EAD77C76F0}" dt="2020-06-05T08:51:56.798" v="114" actId="20577"/>
          <ac:spMkLst>
            <pc:docMk/>
            <pc:sldMk cId="3189047732" sldId="262"/>
            <ac:spMk id="2" creationId="{D1FB76C6-589C-4419-A6E1-E11E9F4BFF82}"/>
          </ac:spMkLst>
        </pc:spChg>
      </pc:sldChg>
      <pc:sldChg chg="modSp new">
        <pc:chgData name="R Bradley" userId="S::rbradley@queensmeadacademy.org::6cb9bada-e9c8-4187-9efd-8a268159ffda" providerId="AD" clId="Web-{48F7961E-4719-E6E3-1759-79EAD77C76F0}" dt="2020-06-05T08:52:08.580" v="121" actId="20577"/>
        <pc:sldMkLst>
          <pc:docMk/>
          <pc:sldMk cId="1560193317" sldId="263"/>
        </pc:sldMkLst>
        <pc:spChg chg="mod">
          <ac:chgData name="R Bradley" userId="S::rbradley@queensmeadacademy.org::6cb9bada-e9c8-4187-9efd-8a268159ffda" providerId="AD" clId="Web-{48F7961E-4719-E6E3-1759-79EAD77C76F0}" dt="2020-06-05T08:52:08.580" v="121" actId="20577"/>
          <ac:spMkLst>
            <pc:docMk/>
            <pc:sldMk cId="1560193317" sldId="263"/>
            <ac:spMk id="2" creationId="{A014DD38-0C38-47B0-AD85-D5ED70CD6D37}"/>
          </ac:spMkLst>
        </pc:spChg>
      </pc:sldChg>
      <pc:sldChg chg="modSp new">
        <pc:chgData name="R Bradley" userId="S::rbradley@queensmeadacademy.org::6cb9bada-e9c8-4187-9efd-8a268159ffda" providerId="AD" clId="Web-{48F7961E-4719-E6E3-1759-79EAD77C76F0}" dt="2020-06-05T08:57:43.661" v="169" actId="20577"/>
        <pc:sldMkLst>
          <pc:docMk/>
          <pc:sldMk cId="3749355815" sldId="264"/>
        </pc:sldMkLst>
        <pc:spChg chg="mod">
          <ac:chgData name="R Bradley" userId="S::rbradley@queensmeadacademy.org::6cb9bada-e9c8-4187-9efd-8a268159ffda" providerId="AD" clId="Web-{48F7961E-4719-E6E3-1759-79EAD77C76F0}" dt="2020-06-05T08:57:43.661" v="169" actId="20577"/>
          <ac:spMkLst>
            <pc:docMk/>
            <pc:sldMk cId="3749355815" sldId="264"/>
            <ac:spMk id="2" creationId="{ABF277FD-C6E5-4A4E-9A18-B3807A2CBDC5}"/>
          </ac:spMkLst>
        </pc:spChg>
      </pc:sldChg>
    </pc:docChg>
  </pc:docChgLst>
  <pc:docChgLst>
    <pc:chgData name="R Bradley" userId="S::rbradley@queensmeadacademy.org::6cb9bada-e9c8-4187-9efd-8a268159ffda" providerId="AD" clId="Web-{D59186B1-A101-01C9-84A8-F988B1F29EB5}"/>
    <pc:docChg chg="addSld modSld">
      <pc:chgData name="R Bradley" userId="S::rbradley@queensmeadacademy.org::6cb9bada-e9c8-4187-9efd-8a268159ffda" providerId="AD" clId="Web-{D59186B1-A101-01C9-84A8-F988B1F29EB5}" dt="2020-06-06T17:38:37.833" v="435" actId="20577"/>
      <pc:docMkLst>
        <pc:docMk/>
      </pc:docMkLst>
      <pc:sldChg chg="modSp">
        <pc:chgData name="R Bradley" userId="S::rbradley@queensmeadacademy.org::6cb9bada-e9c8-4187-9efd-8a268159ffda" providerId="AD" clId="Web-{D59186B1-A101-01C9-84A8-F988B1F29EB5}" dt="2020-06-06T17:27:17.929" v="38" actId="20577"/>
        <pc:sldMkLst>
          <pc:docMk/>
          <pc:sldMk cId="2717852021" sldId="267"/>
        </pc:sldMkLst>
        <pc:spChg chg="mod">
          <ac:chgData name="R Bradley" userId="S::rbradley@queensmeadacademy.org::6cb9bada-e9c8-4187-9efd-8a268159ffda" providerId="AD" clId="Web-{D59186B1-A101-01C9-84A8-F988B1F29EB5}" dt="2020-06-06T17:27:17.929" v="38" actId="20577"/>
          <ac:spMkLst>
            <pc:docMk/>
            <pc:sldMk cId="2717852021" sldId="267"/>
            <ac:spMk id="2" creationId="{00000000-0000-0000-0000-000000000000}"/>
          </ac:spMkLst>
        </pc:spChg>
        <pc:picChg chg="mod">
          <ac:chgData name="R Bradley" userId="S::rbradley@queensmeadacademy.org::6cb9bada-e9c8-4187-9efd-8a268159ffda" providerId="AD" clId="Web-{D59186B1-A101-01C9-84A8-F988B1F29EB5}" dt="2020-06-06T17:26:48.398" v="2" actId="1076"/>
          <ac:picMkLst>
            <pc:docMk/>
            <pc:sldMk cId="2717852021" sldId="267"/>
            <ac:picMk id="4" creationId="{00000000-0000-0000-0000-000000000000}"/>
          </ac:picMkLst>
        </pc:picChg>
        <pc:picChg chg="mod">
          <ac:chgData name="R Bradley" userId="S::rbradley@queensmeadacademy.org::6cb9bada-e9c8-4187-9efd-8a268159ffda" providerId="AD" clId="Web-{D59186B1-A101-01C9-84A8-F988B1F29EB5}" dt="2020-06-06T17:26:50.992" v="3" actId="1076"/>
          <ac:picMkLst>
            <pc:docMk/>
            <pc:sldMk cId="2717852021" sldId="267"/>
            <ac:picMk id="5" creationId="{00000000-0000-0000-0000-000000000000}"/>
          </ac:picMkLst>
        </pc:picChg>
      </pc:sldChg>
      <pc:sldChg chg="modSp">
        <pc:chgData name="R Bradley" userId="S::rbradley@queensmeadacademy.org::6cb9bada-e9c8-4187-9efd-8a268159ffda" providerId="AD" clId="Web-{D59186B1-A101-01C9-84A8-F988B1F29EB5}" dt="2020-06-06T17:27:49.211" v="93" actId="20577"/>
        <pc:sldMkLst>
          <pc:docMk/>
          <pc:sldMk cId="1290001334" sldId="268"/>
        </pc:sldMkLst>
        <pc:spChg chg="mod">
          <ac:chgData name="R Bradley" userId="S::rbradley@queensmeadacademy.org::6cb9bada-e9c8-4187-9efd-8a268159ffda" providerId="AD" clId="Web-{D59186B1-A101-01C9-84A8-F988B1F29EB5}" dt="2020-06-06T17:27:49.211" v="93" actId="20577"/>
          <ac:spMkLst>
            <pc:docMk/>
            <pc:sldMk cId="1290001334" sldId="268"/>
            <ac:spMk id="2" creationId="{00000000-0000-0000-0000-000000000000}"/>
          </ac:spMkLst>
        </pc:spChg>
      </pc:sldChg>
      <pc:sldChg chg="modSp">
        <pc:chgData name="R Bradley" userId="S::rbradley@queensmeadacademy.org::6cb9bada-e9c8-4187-9efd-8a268159ffda" providerId="AD" clId="Web-{D59186B1-A101-01C9-84A8-F988B1F29EB5}" dt="2020-06-06T17:28:22.616" v="152" actId="1076"/>
        <pc:sldMkLst>
          <pc:docMk/>
          <pc:sldMk cId="2279779470" sldId="269"/>
        </pc:sldMkLst>
        <pc:spChg chg="mod">
          <ac:chgData name="R Bradley" userId="S::rbradley@queensmeadacademy.org::6cb9bada-e9c8-4187-9efd-8a268159ffda" providerId="AD" clId="Web-{D59186B1-A101-01C9-84A8-F988B1F29EB5}" dt="2020-06-06T17:28:14.117" v="143" actId="20577"/>
          <ac:spMkLst>
            <pc:docMk/>
            <pc:sldMk cId="2279779470" sldId="269"/>
            <ac:spMk id="2" creationId="{00000000-0000-0000-0000-000000000000}"/>
          </ac:spMkLst>
        </pc:spChg>
        <pc:spChg chg="mod">
          <ac:chgData name="R Bradley" userId="S::rbradley@queensmeadacademy.org::6cb9bada-e9c8-4187-9efd-8a268159ffda" providerId="AD" clId="Web-{D59186B1-A101-01C9-84A8-F988B1F29EB5}" dt="2020-06-06T17:28:17.617" v="148" actId="20577"/>
          <ac:spMkLst>
            <pc:docMk/>
            <pc:sldMk cId="2279779470" sldId="269"/>
            <ac:spMk id="3" creationId="{00000000-0000-0000-0000-000000000000}"/>
          </ac:spMkLst>
        </pc:spChg>
        <pc:picChg chg="mod">
          <ac:chgData name="R Bradley" userId="S::rbradley@queensmeadacademy.org::6cb9bada-e9c8-4187-9efd-8a268159ffda" providerId="AD" clId="Web-{D59186B1-A101-01C9-84A8-F988B1F29EB5}" dt="2020-06-06T17:28:22.616" v="152" actId="1076"/>
          <ac:picMkLst>
            <pc:docMk/>
            <pc:sldMk cId="2279779470" sldId="269"/>
            <ac:picMk id="4" creationId="{00000000-0000-0000-0000-000000000000}"/>
          </ac:picMkLst>
        </pc:picChg>
        <pc:picChg chg="mod">
          <ac:chgData name="R Bradley" userId="S::rbradley@queensmeadacademy.org::6cb9bada-e9c8-4187-9efd-8a268159ffda" providerId="AD" clId="Web-{D59186B1-A101-01C9-84A8-F988B1F29EB5}" dt="2020-06-06T17:28:20.820" v="151" actId="1076"/>
          <ac:picMkLst>
            <pc:docMk/>
            <pc:sldMk cId="2279779470" sldId="269"/>
            <ac:picMk id="5" creationId="{00000000-0000-0000-0000-000000000000}"/>
          </ac:picMkLst>
        </pc:picChg>
      </pc:sldChg>
      <pc:sldChg chg="modSp">
        <pc:chgData name="R Bradley" userId="S::rbradley@queensmeadacademy.org::6cb9bada-e9c8-4187-9efd-8a268159ffda" providerId="AD" clId="Web-{D59186B1-A101-01C9-84A8-F988B1F29EB5}" dt="2020-06-06T17:28:59.913" v="221" actId="20577"/>
        <pc:sldMkLst>
          <pc:docMk/>
          <pc:sldMk cId="1931500285" sldId="270"/>
        </pc:sldMkLst>
        <pc:spChg chg="mod">
          <ac:chgData name="R Bradley" userId="S::rbradley@queensmeadacademy.org::6cb9bada-e9c8-4187-9efd-8a268159ffda" providerId="AD" clId="Web-{D59186B1-A101-01C9-84A8-F988B1F29EB5}" dt="2020-06-06T17:28:59.913" v="221" actId="20577"/>
          <ac:spMkLst>
            <pc:docMk/>
            <pc:sldMk cId="1931500285" sldId="270"/>
            <ac:spMk id="2" creationId="{00000000-0000-0000-0000-000000000000}"/>
          </ac:spMkLst>
        </pc:spChg>
      </pc:sldChg>
      <pc:sldChg chg="modSp">
        <pc:chgData name="R Bradley" userId="S::rbradley@queensmeadacademy.org::6cb9bada-e9c8-4187-9efd-8a268159ffda" providerId="AD" clId="Web-{D59186B1-A101-01C9-84A8-F988B1F29EB5}" dt="2020-06-06T17:29:14.522" v="229" actId="20577"/>
        <pc:sldMkLst>
          <pc:docMk/>
          <pc:sldMk cId="1126575081" sldId="271"/>
        </pc:sldMkLst>
        <pc:spChg chg="mod">
          <ac:chgData name="R Bradley" userId="S::rbradley@queensmeadacademy.org::6cb9bada-e9c8-4187-9efd-8a268159ffda" providerId="AD" clId="Web-{D59186B1-A101-01C9-84A8-F988B1F29EB5}" dt="2020-06-06T17:29:14.522" v="229" actId="20577"/>
          <ac:spMkLst>
            <pc:docMk/>
            <pc:sldMk cId="1126575081" sldId="271"/>
            <ac:spMk id="2" creationId="{00000000-0000-0000-0000-000000000000}"/>
          </ac:spMkLst>
        </pc:spChg>
      </pc:sldChg>
      <pc:sldChg chg="modSp">
        <pc:chgData name="R Bradley" userId="S::rbradley@queensmeadacademy.org::6cb9bada-e9c8-4187-9efd-8a268159ffda" providerId="AD" clId="Web-{D59186B1-A101-01C9-84A8-F988B1F29EB5}" dt="2020-06-06T17:30:01.600" v="263" actId="20577"/>
        <pc:sldMkLst>
          <pc:docMk/>
          <pc:sldMk cId="3147218869" sldId="272"/>
        </pc:sldMkLst>
        <pc:spChg chg="mod">
          <ac:chgData name="R Bradley" userId="S::rbradley@queensmeadacademy.org::6cb9bada-e9c8-4187-9efd-8a268159ffda" providerId="AD" clId="Web-{D59186B1-A101-01C9-84A8-F988B1F29EB5}" dt="2020-06-06T17:29:41.835" v="244" actId="20577"/>
          <ac:spMkLst>
            <pc:docMk/>
            <pc:sldMk cId="3147218869" sldId="272"/>
            <ac:spMk id="2" creationId="{00000000-0000-0000-0000-000000000000}"/>
          </ac:spMkLst>
        </pc:spChg>
        <pc:spChg chg="mod">
          <ac:chgData name="R Bradley" userId="S::rbradley@queensmeadacademy.org::6cb9bada-e9c8-4187-9efd-8a268159ffda" providerId="AD" clId="Web-{D59186B1-A101-01C9-84A8-F988B1F29EB5}" dt="2020-06-06T17:30:01.600" v="263" actId="20577"/>
          <ac:spMkLst>
            <pc:docMk/>
            <pc:sldMk cId="3147218869" sldId="272"/>
            <ac:spMk id="6" creationId="{00000000-0000-0000-0000-000000000000}"/>
          </ac:spMkLst>
        </pc:spChg>
      </pc:sldChg>
      <pc:sldChg chg="addSp delSp modSp new">
        <pc:chgData name="R Bradley" userId="S::rbradley@queensmeadacademy.org::6cb9bada-e9c8-4187-9efd-8a268159ffda" providerId="AD" clId="Web-{D59186B1-A101-01C9-84A8-F988B1F29EB5}" dt="2020-06-06T17:33:46.037" v="291" actId="14100"/>
        <pc:sldMkLst>
          <pc:docMk/>
          <pc:sldMk cId="3723175530" sldId="273"/>
        </pc:sldMkLst>
        <pc:spChg chg="mod">
          <ac:chgData name="R Bradley" userId="S::rbradley@queensmeadacademy.org::6cb9bada-e9c8-4187-9efd-8a268159ffda" providerId="AD" clId="Web-{D59186B1-A101-01C9-84A8-F988B1F29EB5}" dt="2020-06-06T17:30:59.881" v="286" actId="20577"/>
          <ac:spMkLst>
            <pc:docMk/>
            <pc:sldMk cId="3723175530" sldId="273"/>
            <ac:spMk id="2" creationId="{DB9E02E4-E588-44D8-83BF-D1FE4BB1AEFA}"/>
          </ac:spMkLst>
        </pc:spChg>
        <pc:spChg chg="del">
          <ac:chgData name="R Bradley" userId="S::rbradley@queensmeadacademy.org::6cb9bada-e9c8-4187-9efd-8a268159ffda" providerId="AD" clId="Web-{D59186B1-A101-01C9-84A8-F988B1F29EB5}" dt="2020-06-06T17:33:37.334" v="288"/>
          <ac:spMkLst>
            <pc:docMk/>
            <pc:sldMk cId="3723175530" sldId="273"/>
            <ac:spMk id="3" creationId="{2356B54F-CF6C-4D3D-9AA0-3DCA7F4BA7ED}"/>
          </ac:spMkLst>
        </pc:spChg>
        <pc:picChg chg="add mod ord">
          <ac:chgData name="R Bradley" userId="S::rbradley@queensmeadacademy.org::6cb9bada-e9c8-4187-9efd-8a268159ffda" providerId="AD" clId="Web-{D59186B1-A101-01C9-84A8-F988B1F29EB5}" dt="2020-06-06T17:33:46.037" v="291" actId="14100"/>
          <ac:picMkLst>
            <pc:docMk/>
            <pc:sldMk cId="3723175530" sldId="273"/>
            <ac:picMk id="4" creationId="{884C0E63-A813-410F-96DC-CC6BA5AB9C0F}"/>
          </ac:picMkLst>
        </pc:picChg>
      </pc:sldChg>
      <pc:sldChg chg="addSp delSp modSp new">
        <pc:chgData name="R Bradley" userId="S::rbradley@queensmeadacademy.org::6cb9bada-e9c8-4187-9efd-8a268159ffda" providerId="AD" clId="Web-{D59186B1-A101-01C9-84A8-F988B1F29EB5}" dt="2020-06-06T17:37:50.787" v="359" actId="1076"/>
        <pc:sldMkLst>
          <pc:docMk/>
          <pc:sldMk cId="1841333784" sldId="274"/>
        </pc:sldMkLst>
        <pc:spChg chg="mod">
          <ac:chgData name="R Bradley" userId="S::rbradley@queensmeadacademy.org::6cb9bada-e9c8-4187-9efd-8a268159ffda" providerId="AD" clId="Web-{D59186B1-A101-01C9-84A8-F988B1F29EB5}" dt="2020-06-06T17:35:57.146" v="332" actId="20577"/>
          <ac:spMkLst>
            <pc:docMk/>
            <pc:sldMk cId="1841333784" sldId="274"/>
            <ac:spMk id="2" creationId="{50D7C019-A47D-46E2-AD52-4911AB109F00}"/>
          </ac:spMkLst>
        </pc:spChg>
        <pc:spChg chg="del">
          <ac:chgData name="R Bradley" userId="S::rbradley@queensmeadacademy.org::6cb9bada-e9c8-4187-9efd-8a268159ffda" providerId="AD" clId="Web-{D59186B1-A101-01C9-84A8-F988B1F29EB5}" dt="2020-06-06T17:35:59.192" v="334"/>
          <ac:spMkLst>
            <pc:docMk/>
            <pc:sldMk cId="1841333784" sldId="274"/>
            <ac:spMk id="3" creationId="{C8423570-ADB6-44B2-AED9-459438D4046C}"/>
          </ac:spMkLst>
        </pc:spChg>
        <pc:spChg chg="add mod">
          <ac:chgData name="R Bradley" userId="S::rbradley@queensmeadacademy.org::6cb9bada-e9c8-4187-9efd-8a268159ffda" providerId="AD" clId="Web-{D59186B1-A101-01C9-84A8-F988B1F29EB5}" dt="2020-06-06T17:37:35.177" v="353" actId="20577"/>
          <ac:spMkLst>
            <pc:docMk/>
            <pc:sldMk cId="1841333784" sldId="274"/>
            <ac:spMk id="6" creationId="{4C604245-93F1-4971-A271-CFCC311974DF}"/>
          </ac:spMkLst>
        </pc:spChg>
        <pc:picChg chg="add del mod ord">
          <ac:chgData name="R Bradley" userId="S::rbradley@queensmeadacademy.org::6cb9bada-e9c8-4187-9efd-8a268159ffda" providerId="AD" clId="Web-{D59186B1-A101-01C9-84A8-F988B1F29EB5}" dt="2020-06-06T17:36:32.567" v="336"/>
          <ac:picMkLst>
            <pc:docMk/>
            <pc:sldMk cId="1841333784" sldId="274"/>
            <ac:picMk id="4" creationId="{AF296066-4A74-4D0D-B957-86A33C955AB5}"/>
          </ac:picMkLst>
        </pc:picChg>
        <pc:picChg chg="add mod">
          <ac:chgData name="R Bradley" userId="S::rbradley@queensmeadacademy.org::6cb9bada-e9c8-4187-9efd-8a268159ffda" providerId="AD" clId="Web-{D59186B1-A101-01C9-84A8-F988B1F29EB5}" dt="2020-06-06T17:37:08.787" v="352" actId="1076"/>
          <ac:picMkLst>
            <pc:docMk/>
            <pc:sldMk cId="1841333784" sldId="274"/>
            <ac:picMk id="7" creationId="{6B2A8FA2-219F-4F21-B20D-0BD126B75BCA}"/>
          </ac:picMkLst>
        </pc:picChg>
        <pc:picChg chg="add mod">
          <ac:chgData name="R Bradley" userId="S::rbradley@queensmeadacademy.org::6cb9bada-e9c8-4187-9efd-8a268159ffda" providerId="AD" clId="Web-{D59186B1-A101-01C9-84A8-F988B1F29EB5}" dt="2020-06-06T17:37:50.787" v="359" actId="1076"/>
          <ac:picMkLst>
            <pc:docMk/>
            <pc:sldMk cId="1841333784" sldId="274"/>
            <ac:picMk id="8" creationId="{0F7ABC4D-4A12-4B4D-A6F6-64B7AC371E69}"/>
          </ac:picMkLst>
        </pc:picChg>
      </pc:sldChg>
      <pc:sldChg chg="modSp new">
        <pc:chgData name="R Bradley" userId="S::rbradley@queensmeadacademy.org::6cb9bada-e9c8-4187-9efd-8a268159ffda" providerId="AD" clId="Web-{D59186B1-A101-01C9-84A8-F988B1F29EB5}" dt="2020-06-06T17:38:37.833" v="434" actId="20577"/>
        <pc:sldMkLst>
          <pc:docMk/>
          <pc:sldMk cId="3641806279" sldId="275"/>
        </pc:sldMkLst>
        <pc:spChg chg="mod">
          <ac:chgData name="R Bradley" userId="S::rbradley@queensmeadacademy.org::6cb9bada-e9c8-4187-9efd-8a268159ffda" providerId="AD" clId="Web-{D59186B1-A101-01C9-84A8-F988B1F29EB5}" dt="2020-06-06T17:38:14.583" v="379" actId="20577"/>
          <ac:spMkLst>
            <pc:docMk/>
            <pc:sldMk cId="3641806279" sldId="275"/>
            <ac:spMk id="2" creationId="{A6978771-35E7-4218-8293-D4EF013E02C4}"/>
          </ac:spMkLst>
        </pc:spChg>
        <pc:spChg chg="mod">
          <ac:chgData name="R Bradley" userId="S::rbradley@queensmeadacademy.org::6cb9bada-e9c8-4187-9efd-8a268159ffda" providerId="AD" clId="Web-{D59186B1-A101-01C9-84A8-F988B1F29EB5}" dt="2020-06-06T17:38:37.833" v="434" actId="20577"/>
          <ac:spMkLst>
            <pc:docMk/>
            <pc:sldMk cId="3641806279" sldId="275"/>
            <ac:spMk id="3" creationId="{BDC9AFBB-DA29-433C-B0F7-5861BA2529CE}"/>
          </ac:spMkLst>
        </pc:spChg>
      </pc:sldChg>
      <pc:sldChg chg="new">
        <pc:chgData name="R Bradley" userId="S::rbradley@queensmeadacademy.org::6cb9bada-e9c8-4187-9efd-8a268159ffda" providerId="AD" clId="Web-{D59186B1-A101-01C9-84A8-F988B1F29EB5}" dt="2020-06-06T17:30:36.678" v="268"/>
        <pc:sldMkLst>
          <pc:docMk/>
          <pc:sldMk cId="1084090427" sldId="276"/>
        </pc:sldMkLst>
      </pc:sldChg>
    </pc:docChg>
  </pc:docChgLst>
  <pc:docChgLst>
    <pc:chgData name="R Bradley" userId="S::rbradley@queensmeadacademy.org::6cb9bada-e9c8-4187-9efd-8a268159ffda" providerId="AD" clId="Web-{0662E9EE-3306-4B86-8EC3-BD7338F60BF7}"/>
    <pc:docChg chg="addSld modSld addMainMaster delMainMaster">
      <pc:chgData name="R Bradley" userId="S::rbradley@queensmeadacademy.org::6cb9bada-e9c8-4187-9efd-8a268159ffda" providerId="AD" clId="Web-{0662E9EE-3306-4B86-8EC3-BD7338F60BF7}" dt="2020-06-04T12:52:14.249" v="55"/>
      <pc:docMkLst>
        <pc:docMk/>
      </pc:docMkLst>
      <pc:sldChg chg="modSp mod modClrScheme chgLayout">
        <pc:chgData name="R Bradley" userId="S::rbradley@queensmeadacademy.org::6cb9bada-e9c8-4187-9efd-8a268159ffda" providerId="AD" clId="Web-{0662E9EE-3306-4B86-8EC3-BD7338F60BF7}" dt="2020-06-04T12:52:14.249" v="55"/>
        <pc:sldMkLst>
          <pc:docMk/>
          <pc:sldMk cId="109857222" sldId="256"/>
        </pc:sldMkLst>
        <pc:spChg chg="mod ord">
          <ac:chgData name="R Bradley" userId="S::rbradley@queensmeadacademy.org::6cb9bada-e9c8-4187-9efd-8a268159ffda" providerId="AD" clId="Web-{0662E9EE-3306-4B86-8EC3-BD7338F60BF7}" dt="2020-06-04T12:52:14.249" v="55"/>
          <ac:spMkLst>
            <pc:docMk/>
            <pc:sldMk cId="109857222" sldId="256"/>
            <ac:spMk id="2" creationId="{00000000-0000-0000-0000-000000000000}"/>
          </ac:spMkLst>
        </pc:spChg>
        <pc:spChg chg="mod ord">
          <ac:chgData name="R Bradley" userId="S::rbradley@queensmeadacademy.org::6cb9bada-e9c8-4187-9efd-8a268159ffda" providerId="AD" clId="Web-{0662E9EE-3306-4B86-8EC3-BD7338F60BF7}" dt="2020-06-04T12:52:14.249" v="55"/>
          <ac:spMkLst>
            <pc:docMk/>
            <pc:sldMk cId="109857222" sldId="256"/>
            <ac:spMk id="3" creationId="{00000000-0000-0000-0000-000000000000}"/>
          </ac:spMkLst>
        </pc:spChg>
      </pc:sldChg>
      <pc:sldChg chg="modSp new mod modClrScheme chgLayout">
        <pc:chgData name="R Bradley" userId="S::rbradley@queensmeadacademy.org::6cb9bada-e9c8-4187-9efd-8a268159ffda" providerId="AD" clId="Web-{0662E9EE-3306-4B86-8EC3-BD7338F60BF7}" dt="2020-06-04T12:52:14.249" v="55"/>
        <pc:sldMkLst>
          <pc:docMk/>
          <pc:sldMk cId="3824480347" sldId="257"/>
        </pc:sldMkLst>
        <pc:spChg chg="mod ord">
          <ac:chgData name="R Bradley" userId="S::rbradley@queensmeadacademy.org::6cb9bada-e9c8-4187-9efd-8a268159ffda" providerId="AD" clId="Web-{0662E9EE-3306-4B86-8EC3-BD7338F60BF7}" dt="2020-06-04T12:52:14.249" v="55"/>
          <ac:spMkLst>
            <pc:docMk/>
            <pc:sldMk cId="3824480347" sldId="257"/>
            <ac:spMk id="2" creationId="{3A5310DB-4D3A-4D89-B1A2-E53E5983A7E5}"/>
          </ac:spMkLst>
        </pc:spChg>
        <pc:spChg chg="mod ord">
          <ac:chgData name="R Bradley" userId="S::rbradley@queensmeadacademy.org::6cb9bada-e9c8-4187-9efd-8a268159ffda" providerId="AD" clId="Web-{0662E9EE-3306-4B86-8EC3-BD7338F60BF7}" dt="2020-06-04T12:52:14.249" v="55"/>
          <ac:spMkLst>
            <pc:docMk/>
            <pc:sldMk cId="3824480347" sldId="257"/>
            <ac:spMk id="3" creationId="{AEF631FA-D658-451F-89EE-5A5688DE3116}"/>
          </ac:spMkLst>
        </pc:spChg>
      </pc:sldChg>
      <pc:sldChg chg="modSp new mod modClrScheme chgLayout">
        <pc:chgData name="R Bradley" userId="S::rbradley@queensmeadacademy.org::6cb9bada-e9c8-4187-9efd-8a268159ffda" providerId="AD" clId="Web-{0662E9EE-3306-4B86-8EC3-BD7338F60BF7}" dt="2020-06-04T12:52:14.249" v="55"/>
        <pc:sldMkLst>
          <pc:docMk/>
          <pc:sldMk cId="1517272406" sldId="258"/>
        </pc:sldMkLst>
        <pc:spChg chg="mod ord">
          <ac:chgData name="R Bradley" userId="S::rbradley@queensmeadacademy.org::6cb9bada-e9c8-4187-9efd-8a268159ffda" providerId="AD" clId="Web-{0662E9EE-3306-4B86-8EC3-BD7338F60BF7}" dt="2020-06-04T12:52:14.249" v="55"/>
          <ac:spMkLst>
            <pc:docMk/>
            <pc:sldMk cId="1517272406" sldId="258"/>
            <ac:spMk id="2" creationId="{5A087B9A-EA1D-4554-8CC8-ED24742E6192}"/>
          </ac:spMkLst>
        </pc:spChg>
        <pc:spChg chg="mod ord">
          <ac:chgData name="R Bradley" userId="S::rbradley@queensmeadacademy.org::6cb9bada-e9c8-4187-9efd-8a268159ffda" providerId="AD" clId="Web-{0662E9EE-3306-4B86-8EC3-BD7338F60BF7}" dt="2020-06-04T12:52:14.249" v="55"/>
          <ac:spMkLst>
            <pc:docMk/>
            <pc:sldMk cId="1517272406" sldId="258"/>
            <ac:spMk id="3" creationId="{BCF3463F-0FE9-481C-9627-3DCD8FFF7E6C}"/>
          </ac:spMkLst>
        </pc:spChg>
      </pc:sldChg>
      <pc:sldChg chg="modSp new mod modClrScheme chgLayout">
        <pc:chgData name="R Bradley" userId="S::rbradley@queensmeadacademy.org::6cb9bada-e9c8-4187-9efd-8a268159ffda" providerId="AD" clId="Web-{0662E9EE-3306-4B86-8EC3-BD7338F60BF7}" dt="2020-06-04T12:52:14.249" v="55"/>
        <pc:sldMkLst>
          <pc:docMk/>
          <pc:sldMk cId="3304922637" sldId="259"/>
        </pc:sldMkLst>
        <pc:spChg chg="mod ord">
          <ac:chgData name="R Bradley" userId="S::rbradley@queensmeadacademy.org::6cb9bada-e9c8-4187-9efd-8a268159ffda" providerId="AD" clId="Web-{0662E9EE-3306-4B86-8EC3-BD7338F60BF7}" dt="2020-06-04T12:52:14.249" v="55"/>
          <ac:spMkLst>
            <pc:docMk/>
            <pc:sldMk cId="3304922637" sldId="259"/>
            <ac:spMk id="2" creationId="{BE116998-65C7-4B7E-A4B2-0786FEED29EE}"/>
          </ac:spMkLst>
        </pc:spChg>
        <pc:spChg chg="mod ord">
          <ac:chgData name="R Bradley" userId="S::rbradley@queensmeadacademy.org::6cb9bada-e9c8-4187-9efd-8a268159ffda" providerId="AD" clId="Web-{0662E9EE-3306-4B86-8EC3-BD7338F60BF7}" dt="2020-06-04T12:52:14.249" v="55"/>
          <ac:spMkLst>
            <pc:docMk/>
            <pc:sldMk cId="3304922637" sldId="259"/>
            <ac:spMk id="3" creationId="{2C803776-F827-46BC-AB11-DBDE329E79AD}"/>
          </ac:spMkLst>
        </pc:spChg>
      </pc:sldChg>
      <pc:sldMasterChg chg="del delSldLayout">
        <pc:chgData name="R Bradley" userId="S::rbradley@queensmeadacademy.org::6cb9bada-e9c8-4187-9efd-8a268159ffda" providerId="AD" clId="Web-{0662E9EE-3306-4B86-8EC3-BD7338F60BF7}" dt="2020-06-04T12:52:14.249" v="55"/>
        <pc:sldMasterMkLst>
          <pc:docMk/>
          <pc:sldMasterMk cId="2460954070" sldId="2147483660"/>
        </pc:sldMasterMkLst>
        <pc:sldLayoutChg chg="del">
          <pc:chgData name="R Bradley" userId="S::rbradley@queensmeadacademy.org::6cb9bada-e9c8-4187-9efd-8a268159ffda" providerId="AD" clId="Web-{0662E9EE-3306-4B86-8EC3-BD7338F60BF7}" dt="2020-06-04T12:52:14.249" v="55"/>
          <pc:sldLayoutMkLst>
            <pc:docMk/>
            <pc:sldMasterMk cId="2460954070" sldId="2147483660"/>
            <pc:sldLayoutMk cId="2385387890" sldId="2147483661"/>
          </pc:sldLayoutMkLst>
        </pc:sldLayoutChg>
        <pc:sldLayoutChg chg="del">
          <pc:chgData name="R Bradley" userId="S::rbradley@queensmeadacademy.org::6cb9bada-e9c8-4187-9efd-8a268159ffda" providerId="AD" clId="Web-{0662E9EE-3306-4B86-8EC3-BD7338F60BF7}" dt="2020-06-04T12:52:14.249" v="55"/>
          <pc:sldLayoutMkLst>
            <pc:docMk/>
            <pc:sldMasterMk cId="2460954070" sldId="2147483660"/>
            <pc:sldLayoutMk cId="949138452" sldId="2147483662"/>
          </pc:sldLayoutMkLst>
        </pc:sldLayoutChg>
        <pc:sldLayoutChg chg="del">
          <pc:chgData name="R Bradley" userId="S::rbradley@queensmeadacademy.org::6cb9bada-e9c8-4187-9efd-8a268159ffda" providerId="AD" clId="Web-{0662E9EE-3306-4B86-8EC3-BD7338F60BF7}" dt="2020-06-04T12:52:14.249" v="55"/>
          <pc:sldLayoutMkLst>
            <pc:docMk/>
            <pc:sldMasterMk cId="2460954070" sldId="2147483660"/>
            <pc:sldLayoutMk cId="2591524520" sldId="2147483663"/>
          </pc:sldLayoutMkLst>
        </pc:sldLayoutChg>
        <pc:sldLayoutChg chg="del">
          <pc:chgData name="R Bradley" userId="S::rbradley@queensmeadacademy.org::6cb9bada-e9c8-4187-9efd-8a268159ffda" providerId="AD" clId="Web-{0662E9EE-3306-4B86-8EC3-BD7338F60BF7}" dt="2020-06-04T12:52:14.249" v="55"/>
          <pc:sldLayoutMkLst>
            <pc:docMk/>
            <pc:sldMasterMk cId="2460954070" sldId="2147483660"/>
            <pc:sldLayoutMk cId="1203092039" sldId="2147483664"/>
          </pc:sldLayoutMkLst>
        </pc:sldLayoutChg>
        <pc:sldLayoutChg chg="del">
          <pc:chgData name="R Bradley" userId="S::rbradley@queensmeadacademy.org::6cb9bada-e9c8-4187-9efd-8a268159ffda" providerId="AD" clId="Web-{0662E9EE-3306-4B86-8EC3-BD7338F60BF7}" dt="2020-06-04T12:52:14.249" v="55"/>
          <pc:sldLayoutMkLst>
            <pc:docMk/>
            <pc:sldMasterMk cId="2460954070" sldId="2147483660"/>
            <pc:sldLayoutMk cId="3733172339" sldId="2147483665"/>
          </pc:sldLayoutMkLst>
        </pc:sldLayoutChg>
        <pc:sldLayoutChg chg="del">
          <pc:chgData name="R Bradley" userId="S::rbradley@queensmeadacademy.org::6cb9bada-e9c8-4187-9efd-8a268159ffda" providerId="AD" clId="Web-{0662E9EE-3306-4B86-8EC3-BD7338F60BF7}" dt="2020-06-04T12:52:14.249" v="55"/>
          <pc:sldLayoutMkLst>
            <pc:docMk/>
            <pc:sldMasterMk cId="2460954070" sldId="2147483660"/>
            <pc:sldLayoutMk cId="3210312558" sldId="2147483666"/>
          </pc:sldLayoutMkLst>
        </pc:sldLayoutChg>
        <pc:sldLayoutChg chg="del">
          <pc:chgData name="R Bradley" userId="S::rbradley@queensmeadacademy.org::6cb9bada-e9c8-4187-9efd-8a268159ffda" providerId="AD" clId="Web-{0662E9EE-3306-4B86-8EC3-BD7338F60BF7}" dt="2020-06-04T12:52:14.249" v="55"/>
          <pc:sldLayoutMkLst>
            <pc:docMk/>
            <pc:sldMasterMk cId="2460954070" sldId="2147483660"/>
            <pc:sldLayoutMk cId="3146388984" sldId="2147483667"/>
          </pc:sldLayoutMkLst>
        </pc:sldLayoutChg>
        <pc:sldLayoutChg chg="del">
          <pc:chgData name="R Bradley" userId="S::rbradley@queensmeadacademy.org::6cb9bada-e9c8-4187-9efd-8a268159ffda" providerId="AD" clId="Web-{0662E9EE-3306-4B86-8EC3-BD7338F60BF7}" dt="2020-06-04T12:52:14.249" v="55"/>
          <pc:sldLayoutMkLst>
            <pc:docMk/>
            <pc:sldMasterMk cId="2460954070" sldId="2147483660"/>
            <pc:sldLayoutMk cId="3171841454" sldId="2147483668"/>
          </pc:sldLayoutMkLst>
        </pc:sldLayoutChg>
        <pc:sldLayoutChg chg="del">
          <pc:chgData name="R Bradley" userId="S::rbradley@queensmeadacademy.org::6cb9bada-e9c8-4187-9efd-8a268159ffda" providerId="AD" clId="Web-{0662E9EE-3306-4B86-8EC3-BD7338F60BF7}" dt="2020-06-04T12:52:14.249" v="55"/>
          <pc:sldLayoutMkLst>
            <pc:docMk/>
            <pc:sldMasterMk cId="2460954070" sldId="2147483660"/>
            <pc:sldLayoutMk cId="1718958274" sldId="2147483669"/>
          </pc:sldLayoutMkLst>
        </pc:sldLayoutChg>
        <pc:sldLayoutChg chg="del">
          <pc:chgData name="R Bradley" userId="S::rbradley@queensmeadacademy.org::6cb9bada-e9c8-4187-9efd-8a268159ffda" providerId="AD" clId="Web-{0662E9EE-3306-4B86-8EC3-BD7338F60BF7}" dt="2020-06-04T12:52:14.249" v="55"/>
          <pc:sldLayoutMkLst>
            <pc:docMk/>
            <pc:sldMasterMk cId="2460954070" sldId="2147483660"/>
            <pc:sldLayoutMk cId="2202905451" sldId="2147483670"/>
          </pc:sldLayoutMkLst>
        </pc:sldLayoutChg>
        <pc:sldLayoutChg chg="del">
          <pc:chgData name="R Bradley" userId="S::rbradley@queensmeadacademy.org::6cb9bada-e9c8-4187-9efd-8a268159ffda" providerId="AD" clId="Web-{0662E9EE-3306-4B86-8EC3-BD7338F60BF7}" dt="2020-06-04T12:52:14.249" v="55"/>
          <pc:sldLayoutMkLst>
            <pc:docMk/>
            <pc:sldMasterMk cId="2460954070" sldId="2147483660"/>
            <pc:sldLayoutMk cId="3479445657" sldId="2147483671"/>
          </pc:sldLayoutMkLst>
        </pc:sldLayoutChg>
      </pc:sldMasterChg>
      <pc:sldMasterChg chg="add addSldLayout modSldLayout">
        <pc:chgData name="R Bradley" userId="S::rbradley@queensmeadacademy.org::6cb9bada-e9c8-4187-9efd-8a268159ffda" providerId="AD" clId="Web-{0662E9EE-3306-4B86-8EC3-BD7338F60BF7}" dt="2020-06-04T12:52:14.249" v="55"/>
        <pc:sldMasterMkLst>
          <pc:docMk/>
          <pc:sldMasterMk cId="4161330890" sldId="2147483672"/>
        </pc:sldMasterMkLst>
        <pc:sldLayoutChg chg="add mod replId">
          <pc:chgData name="R Bradley" userId="S::rbradley@queensmeadacademy.org::6cb9bada-e9c8-4187-9efd-8a268159ffda" providerId="AD" clId="Web-{0662E9EE-3306-4B86-8EC3-BD7338F60BF7}" dt="2020-06-04T12:52:14.249" v="55"/>
          <pc:sldLayoutMkLst>
            <pc:docMk/>
            <pc:sldMasterMk cId="4161330890" sldId="2147483672"/>
            <pc:sldLayoutMk cId="1488939447" sldId="2147483673"/>
          </pc:sldLayoutMkLst>
        </pc:sldLayoutChg>
        <pc:sldLayoutChg chg="add mod replId">
          <pc:chgData name="R Bradley" userId="S::rbradley@queensmeadacademy.org::6cb9bada-e9c8-4187-9efd-8a268159ffda" providerId="AD" clId="Web-{0662E9EE-3306-4B86-8EC3-BD7338F60BF7}" dt="2020-06-04T12:52:14.249" v="55"/>
          <pc:sldLayoutMkLst>
            <pc:docMk/>
            <pc:sldMasterMk cId="4161330890" sldId="2147483672"/>
            <pc:sldLayoutMk cId="3770161554" sldId="2147483674"/>
          </pc:sldLayoutMkLst>
        </pc:sldLayoutChg>
        <pc:sldLayoutChg chg="add mod replId">
          <pc:chgData name="R Bradley" userId="S::rbradley@queensmeadacademy.org::6cb9bada-e9c8-4187-9efd-8a268159ffda" providerId="AD" clId="Web-{0662E9EE-3306-4B86-8EC3-BD7338F60BF7}" dt="2020-06-04T12:52:14.249" v="55"/>
          <pc:sldLayoutMkLst>
            <pc:docMk/>
            <pc:sldMasterMk cId="4161330890" sldId="2147483672"/>
            <pc:sldLayoutMk cId="3052130387" sldId="2147483675"/>
          </pc:sldLayoutMkLst>
        </pc:sldLayoutChg>
        <pc:sldLayoutChg chg="add mod replId">
          <pc:chgData name="R Bradley" userId="S::rbradley@queensmeadacademy.org::6cb9bada-e9c8-4187-9efd-8a268159ffda" providerId="AD" clId="Web-{0662E9EE-3306-4B86-8EC3-BD7338F60BF7}" dt="2020-06-04T12:52:14.249" v="55"/>
          <pc:sldLayoutMkLst>
            <pc:docMk/>
            <pc:sldMasterMk cId="4161330890" sldId="2147483672"/>
            <pc:sldLayoutMk cId="672072893" sldId="2147483676"/>
          </pc:sldLayoutMkLst>
        </pc:sldLayoutChg>
        <pc:sldLayoutChg chg="add mod replId">
          <pc:chgData name="R Bradley" userId="S::rbradley@queensmeadacademy.org::6cb9bada-e9c8-4187-9efd-8a268159ffda" providerId="AD" clId="Web-{0662E9EE-3306-4B86-8EC3-BD7338F60BF7}" dt="2020-06-04T12:52:14.249" v="55"/>
          <pc:sldLayoutMkLst>
            <pc:docMk/>
            <pc:sldMasterMk cId="4161330890" sldId="2147483672"/>
            <pc:sldLayoutMk cId="1404274407" sldId="2147483677"/>
          </pc:sldLayoutMkLst>
        </pc:sldLayoutChg>
        <pc:sldLayoutChg chg="add mod replId">
          <pc:chgData name="R Bradley" userId="S::rbradley@queensmeadacademy.org::6cb9bada-e9c8-4187-9efd-8a268159ffda" providerId="AD" clId="Web-{0662E9EE-3306-4B86-8EC3-BD7338F60BF7}" dt="2020-06-04T12:52:14.249" v="55"/>
          <pc:sldLayoutMkLst>
            <pc:docMk/>
            <pc:sldMasterMk cId="4161330890" sldId="2147483672"/>
            <pc:sldLayoutMk cId="4122330270" sldId="2147483678"/>
          </pc:sldLayoutMkLst>
        </pc:sldLayoutChg>
        <pc:sldLayoutChg chg="add mod replId">
          <pc:chgData name="R Bradley" userId="S::rbradley@queensmeadacademy.org::6cb9bada-e9c8-4187-9efd-8a268159ffda" providerId="AD" clId="Web-{0662E9EE-3306-4B86-8EC3-BD7338F60BF7}" dt="2020-06-04T12:52:14.249" v="55"/>
          <pc:sldLayoutMkLst>
            <pc:docMk/>
            <pc:sldMasterMk cId="4161330890" sldId="2147483672"/>
            <pc:sldLayoutMk cId="2941154026" sldId="2147483679"/>
          </pc:sldLayoutMkLst>
        </pc:sldLayoutChg>
        <pc:sldLayoutChg chg="add mod replId">
          <pc:chgData name="R Bradley" userId="S::rbradley@queensmeadacademy.org::6cb9bada-e9c8-4187-9efd-8a268159ffda" providerId="AD" clId="Web-{0662E9EE-3306-4B86-8EC3-BD7338F60BF7}" dt="2020-06-04T12:52:14.249" v="55"/>
          <pc:sldLayoutMkLst>
            <pc:docMk/>
            <pc:sldMasterMk cId="4161330890" sldId="2147483672"/>
            <pc:sldLayoutMk cId="2402099903" sldId="2147483680"/>
          </pc:sldLayoutMkLst>
        </pc:sldLayoutChg>
        <pc:sldLayoutChg chg="add mod replId">
          <pc:chgData name="R Bradley" userId="S::rbradley@queensmeadacademy.org::6cb9bada-e9c8-4187-9efd-8a268159ffda" providerId="AD" clId="Web-{0662E9EE-3306-4B86-8EC3-BD7338F60BF7}" dt="2020-06-04T12:52:14.249" v="55"/>
          <pc:sldLayoutMkLst>
            <pc:docMk/>
            <pc:sldMasterMk cId="4161330890" sldId="2147483672"/>
            <pc:sldLayoutMk cId="661218003" sldId="2147483681"/>
          </pc:sldLayoutMkLst>
        </pc:sldLayoutChg>
        <pc:sldLayoutChg chg="add mod replId">
          <pc:chgData name="R Bradley" userId="S::rbradley@queensmeadacademy.org::6cb9bada-e9c8-4187-9efd-8a268159ffda" providerId="AD" clId="Web-{0662E9EE-3306-4B86-8EC3-BD7338F60BF7}" dt="2020-06-04T12:52:14.249" v="55"/>
          <pc:sldLayoutMkLst>
            <pc:docMk/>
            <pc:sldMasterMk cId="4161330890" sldId="2147483672"/>
            <pc:sldLayoutMk cId="4045831661" sldId="2147483682"/>
          </pc:sldLayoutMkLst>
        </pc:sldLayoutChg>
        <pc:sldLayoutChg chg="add mod replId">
          <pc:chgData name="R Bradley" userId="S::rbradley@queensmeadacademy.org::6cb9bada-e9c8-4187-9efd-8a268159ffda" providerId="AD" clId="Web-{0662E9EE-3306-4B86-8EC3-BD7338F60BF7}" dt="2020-06-04T12:52:14.249" v="55"/>
          <pc:sldLayoutMkLst>
            <pc:docMk/>
            <pc:sldMasterMk cId="4161330890" sldId="2147483672"/>
            <pc:sldLayoutMk cId="942613168" sldId="2147483683"/>
          </pc:sldLayoutMkLst>
        </pc:sldLayoutChg>
        <pc:sldLayoutChg chg="add mod replId">
          <pc:chgData name="R Bradley" userId="S::rbradley@queensmeadacademy.org::6cb9bada-e9c8-4187-9efd-8a268159ffda" providerId="AD" clId="Web-{0662E9EE-3306-4B86-8EC3-BD7338F60BF7}" dt="2020-06-04T12:52:14.249" v="55"/>
          <pc:sldLayoutMkLst>
            <pc:docMk/>
            <pc:sldMasterMk cId="4161330890" sldId="2147483672"/>
            <pc:sldLayoutMk cId="3899672291" sldId="2147483684"/>
          </pc:sldLayoutMkLst>
        </pc:sldLayoutChg>
        <pc:sldLayoutChg chg="add mod replId">
          <pc:chgData name="R Bradley" userId="S::rbradley@queensmeadacademy.org::6cb9bada-e9c8-4187-9efd-8a268159ffda" providerId="AD" clId="Web-{0662E9EE-3306-4B86-8EC3-BD7338F60BF7}" dt="2020-06-04T12:52:14.249" v="55"/>
          <pc:sldLayoutMkLst>
            <pc:docMk/>
            <pc:sldMasterMk cId="4161330890" sldId="2147483672"/>
            <pc:sldLayoutMk cId="634513914" sldId="2147483685"/>
          </pc:sldLayoutMkLst>
        </pc:sldLayoutChg>
        <pc:sldLayoutChg chg="add mod replId">
          <pc:chgData name="R Bradley" userId="S::rbradley@queensmeadacademy.org::6cb9bada-e9c8-4187-9efd-8a268159ffda" providerId="AD" clId="Web-{0662E9EE-3306-4B86-8EC3-BD7338F60BF7}" dt="2020-06-04T12:52:14.249" v="55"/>
          <pc:sldLayoutMkLst>
            <pc:docMk/>
            <pc:sldMasterMk cId="4161330890" sldId="2147483672"/>
            <pc:sldLayoutMk cId="3525200398" sldId="2147483686"/>
          </pc:sldLayoutMkLst>
        </pc:sldLayoutChg>
        <pc:sldLayoutChg chg="add mod replId">
          <pc:chgData name="R Bradley" userId="S::rbradley@queensmeadacademy.org::6cb9bada-e9c8-4187-9efd-8a268159ffda" providerId="AD" clId="Web-{0662E9EE-3306-4B86-8EC3-BD7338F60BF7}" dt="2020-06-04T12:52:14.249" v="55"/>
          <pc:sldLayoutMkLst>
            <pc:docMk/>
            <pc:sldMasterMk cId="4161330890" sldId="2147483672"/>
            <pc:sldLayoutMk cId="2512813401" sldId="2147483687"/>
          </pc:sldLayoutMkLst>
        </pc:sldLayoutChg>
        <pc:sldLayoutChg chg="add mod replId">
          <pc:chgData name="R Bradley" userId="S::rbradley@queensmeadacademy.org::6cb9bada-e9c8-4187-9efd-8a268159ffda" providerId="AD" clId="Web-{0662E9EE-3306-4B86-8EC3-BD7338F60BF7}" dt="2020-06-04T12:52:14.249" v="55"/>
          <pc:sldLayoutMkLst>
            <pc:docMk/>
            <pc:sldMasterMk cId="4161330890" sldId="2147483672"/>
            <pc:sldLayoutMk cId="3389772675" sldId="2147483688"/>
          </pc:sldLayoutMkLst>
        </pc:sldLayoutChg>
        <pc:sldLayoutChg chg="add mod replId">
          <pc:chgData name="R Bradley" userId="S::rbradley@queensmeadacademy.org::6cb9bada-e9c8-4187-9efd-8a268159ffda" providerId="AD" clId="Web-{0662E9EE-3306-4B86-8EC3-BD7338F60BF7}" dt="2020-06-04T12:52:14.249" v="55"/>
          <pc:sldLayoutMkLst>
            <pc:docMk/>
            <pc:sldMasterMk cId="4161330890" sldId="2147483672"/>
            <pc:sldLayoutMk cId="3179222791" sldId="2147483689"/>
          </pc:sldLayoutMkLst>
        </pc:sldLayoutChg>
      </pc:sldMasterChg>
    </pc:docChg>
  </pc:docChgLst>
  <pc:docChgLst>
    <pc:chgData name="R Bradley" userId="S::rbradley@queensmeadacademy.org::6cb9bada-e9c8-4187-9efd-8a268159ffda" providerId="AD" clId="Web-{D95F6002-63E2-C3B6-2E6F-FADBC8E64A18}"/>
    <pc:docChg chg="addSld modSld">
      <pc:chgData name="R Bradley" userId="S::rbradley@queensmeadacademy.org::6cb9bada-e9c8-4187-9efd-8a268159ffda" providerId="AD" clId="Web-{D95F6002-63E2-C3B6-2E6F-FADBC8E64A18}" dt="2020-06-06T20:56:23.257" v="83" actId="20577"/>
      <pc:docMkLst>
        <pc:docMk/>
      </pc:docMkLst>
      <pc:sldChg chg="addSp delSp modSp">
        <pc:chgData name="R Bradley" userId="S::rbradley@queensmeadacademy.org::6cb9bada-e9c8-4187-9efd-8a268159ffda" providerId="AD" clId="Web-{D95F6002-63E2-C3B6-2E6F-FADBC8E64A18}" dt="2020-06-06T20:55:42.569" v="14" actId="14100"/>
        <pc:sldMkLst>
          <pc:docMk/>
          <pc:sldMk cId="3641806279" sldId="275"/>
        </pc:sldMkLst>
        <pc:picChg chg="add mod">
          <ac:chgData name="R Bradley" userId="S::rbradley@queensmeadacademy.org::6cb9bada-e9c8-4187-9efd-8a268159ffda" providerId="AD" clId="Web-{D95F6002-63E2-C3B6-2E6F-FADBC8E64A18}" dt="2020-06-06T20:53:29.584" v="3" actId="1076"/>
          <ac:picMkLst>
            <pc:docMk/>
            <pc:sldMk cId="3641806279" sldId="275"/>
            <ac:picMk id="4" creationId="{692D5059-D092-426D-889A-68167D61ADE4}"/>
          </ac:picMkLst>
        </pc:picChg>
        <pc:picChg chg="add del mod">
          <ac:chgData name="R Bradley" userId="S::rbradley@queensmeadacademy.org::6cb9bada-e9c8-4187-9efd-8a268159ffda" providerId="AD" clId="Web-{D95F6002-63E2-C3B6-2E6F-FADBC8E64A18}" dt="2020-06-06T20:55:04.803" v="7"/>
          <ac:picMkLst>
            <pc:docMk/>
            <pc:sldMk cId="3641806279" sldId="275"/>
            <ac:picMk id="5" creationId="{69E0EEF6-553B-47FE-8CD2-FBE6472C38E4}"/>
          </ac:picMkLst>
        </pc:picChg>
        <pc:picChg chg="add mod">
          <ac:chgData name="R Bradley" userId="S::rbradley@queensmeadacademy.org::6cb9bada-e9c8-4187-9efd-8a268159ffda" providerId="AD" clId="Web-{D95F6002-63E2-C3B6-2E6F-FADBC8E64A18}" dt="2020-06-06T20:55:12.663" v="10" actId="14100"/>
          <ac:picMkLst>
            <pc:docMk/>
            <pc:sldMk cId="3641806279" sldId="275"/>
            <ac:picMk id="6" creationId="{D4F28BD1-2C8F-4D45-89EA-1F5FA8E475E6}"/>
          </ac:picMkLst>
        </pc:picChg>
        <pc:picChg chg="add mod">
          <ac:chgData name="R Bradley" userId="S::rbradley@queensmeadacademy.org::6cb9bada-e9c8-4187-9efd-8a268159ffda" providerId="AD" clId="Web-{D95F6002-63E2-C3B6-2E6F-FADBC8E64A18}" dt="2020-06-06T20:55:42.569" v="14" actId="14100"/>
          <ac:picMkLst>
            <pc:docMk/>
            <pc:sldMk cId="3641806279" sldId="275"/>
            <ac:picMk id="7" creationId="{1601438A-E62B-4C19-AC11-1D4B216732A0}"/>
          </ac:picMkLst>
        </pc:picChg>
      </pc:sldChg>
      <pc:sldChg chg="modSp new">
        <pc:chgData name="R Bradley" userId="S::rbradley@queensmeadacademy.org::6cb9bada-e9c8-4187-9efd-8a268159ffda" providerId="AD" clId="Web-{D95F6002-63E2-C3B6-2E6F-FADBC8E64A18}" dt="2020-06-06T20:56:23.257" v="82" actId="20577"/>
        <pc:sldMkLst>
          <pc:docMk/>
          <pc:sldMk cId="2379516589" sldId="277"/>
        </pc:sldMkLst>
        <pc:spChg chg="mod">
          <ac:chgData name="R Bradley" userId="S::rbradley@queensmeadacademy.org::6cb9bada-e9c8-4187-9efd-8a268159ffda" providerId="AD" clId="Web-{D95F6002-63E2-C3B6-2E6F-FADBC8E64A18}" dt="2020-06-06T20:56:23.257" v="82" actId="20577"/>
          <ac:spMkLst>
            <pc:docMk/>
            <pc:sldMk cId="2379516589" sldId="277"/>
            <ac:spMk id="2" creationId="{D265DE9E-198B-4D12-83B3-C0CB5E8AC64E}"/>
          </ac:spMkLst>
        </pc:spChg>
      </pc:sldChg>
    </pc:docChg>
  </pc:docChgLst>
</pc:chgInfo>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dirty="0"/>
              <a:t>Click to edit Master title style</a:t>
            </a:r>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dirty="0"/>
              <a:pPr/>
              <a:t>6/6/2020</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dirty="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889394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2647F38-B617-4D2F-AE0A-013F0C4D2C57}" type="datetimeFigureOut">
              <a:rPr lang="en-US" dirty="0"/>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dirty="0"/>
              <a:t>‹#›</a:t>
            </a:fld>
            <a:endParaRPr lang="en-US" dirty="0"/>
          </a:p>
        </p:txBody>
      </p:sp>
    </p:spTree>
    <p:extLst>
      <p:ext uri="{BB962C8B-B14F-4D97-AF65-F5344CB8AC3E}">
        <p14:creationId xmlns:p14="http://schemas.microsoft.com/office/powerpoint/2010/main" val="3770161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dirty="0"/>
              <a:t>Click to edit Master title style</a:t>
            </a:r>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521303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05BFA754-D5C3-4E66-96A6-867B257F58DC}" type="datetimeFigureOut">
              <a:rPr lang="en-US" dirty="0"/>
              <a:t>6/6/2020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dirty="0"/>
              <a:t>‹#›</a:t>
            </a:fld>
            <a:endParaRPr lang="en-US" dirty="0"/>
          </a:p>
        </p:txBody>
      </p:sp>
    </p:spTree>
    <p:extLst>
      <p:ext uri="{BB962C8B-B14F-4D97-AF65-F5344CB8AC3E}">
        <p14:creationId xmlns:p14="http://schemas.microsoft.com/office/powerpoint/2010/main" val="67207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6/6/2020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042744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6/6/2020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223302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941154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dirty="0"/>
              <a:t>Click to edit Master title style</a:t>
            </a:r>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02099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dirty="0"/>
              <a:t>Click to edit Master title style</a:t>
            </a:r>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6612180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dirty="0"/>
              <a:t>Click to edit Master title style</a:t>
            </a:r>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0458316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426131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996722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dirty="0"/>
              <a:t>Click to edit Master title style</a:t>
            </a:r>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6345139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252003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dirty="0"/>
              <a:t>Click to edit Master title style</a:t>
            </a:r>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128134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897726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792227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6/6/2020</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416133089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8.jpeg"/><Relationship Id="rId7" Type="http://schemas.openxmlformats.org/officeDocument/2006/relationships/image" Target="../media/image1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s://www.youtube.com/watch?v=EIxaxnageTo" TargetMode="Externa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9UoJA7hJnZE"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cs typeface="Calibri Light"/>
              </a:rPr>
              <a:t>Time continued</a:t>
            </a:r>
            <a:endParaRPr lang="en-US" dirty="0"/>
          </a:p>
        </p:txBody>
      </p:sp>
      <p:sp>
        <p:nvSpPr>
          <p:cNvPr id="3" name="Subtitle 2"/>
          <p:cNvSpPr>
            <a:spLocks noGrp="1"/>
          </p:cNvSpPr>
          <p:nvPr>
            <p:ph type="subTitle" idx="1"/>
          </p:nvPr>
        </p:nvSpPr>
        <p:spPr/>
        <p:txBody>
          <a:bodyPr vert="horz" lIns="91440" tIns="45720" rIns="91440" bIns="45720" rtlCol="0" anchor="t">
            <a:normAutofit/>
          </a:bodyPr>
          <a:lstStyle/>
          <a:p>
            <a:r>
              <a:rPr lang="en-US" dirty="0" err="1">
                <a:cs typeface="Calibri"/>
              </a:rPr>
              <a:t>Maths</a:t>
            </a:r>
            <a:r>
              <a:rPr lang="en-US" dirty="0">
                <a:cs typeface="Calibri"/>
              </a:rPr>
              <a:t> </a:t>
            </a:r>
          </a:p>
          <a:p>
            <a:r>
              <a:rPr lang="en-US" dirty="0">
                <a:cs typeface="Calibri"/>
              </a:rPr>
              <a:t>Week commencing 8th June</a:t>
            </a:r>
          </a:p>
        </p:txBody>
      </p:sp>
      <p:sp>
        <p:nvSpPr>
          <p:cNvPr id="4" name="TextBox 3">
            <a:extLst>
              <a:ext uri="{FF2B5EF4-FFF2-40B4-BE49-F238E27FC236}">
                <a16:creationId xmlns:a16="http://schemas.microsoft.com/office/drawing/2014/main" id="{88C3B933-72D6-4CFE-A4CE-7069A99F5209}"/>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a:t>Click to add text</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277FD-C6E5-4A4E-9A18-B3807A2CBDC5}"/>
              </a:ext>
            </a:extLst>
          </p:cNvPr>
          <p:cNvSpPr>
            <a:spLocks noGrp="1"/>
          </p:cNvSpPr>
          <p:nvPr>
            <p:ph type="title"/>
          </p:nvPr>
        </p:nvSpPr>
        <p:spPr/>
        <p:txBody>
          <a:bodyPr/>
          <a:lstStyle/>
          <a:p>
            <a:r>
              <a:rPr lang="en-US" dirty="0"/>
              <a:t>Why do we need to tell the time?</a:t>
            </a:r>
          </a:p>
        </p:txBody>
      </p:sp>
      <p:sp>
        <p:nvSpPr>
          <p:cNvPr id="3" name="Content Placeholder 2">
            <a:extLst>
              <a:ext uri="{FF2B5EF4-FFF2-40B4-BE49-F238E27FC236}">
                <a16:creationId xmlns:a16="http://schemas.microsoft.com/office/drawing/2014/main" id="{A8A06B33-A802-4DF8-8B43-97C29ADF4945}"/>
              </a:ext>
            </a:extLst>
          </p:cNvPr>
          <p:cNvSpPr>
            <a:spLocks noGrp="1"/>
          </p:cNvSpPr>
          <p:nvPr>
            <p:ph idx="1"/>
          </p:nvPr>
        </p:nvSpPr>
        <p:spPr/>
        <p:txBody>
          <a:bodyPr>
            <a:normAutofit fontScale="47500" lnSpcReduction="20000"/>
          </a:bodyPr>
          <a:lstStyle/>
          <a:p>
            <a:r>
              <a:rPr lang="en-US" dirty="0"/>
              <a:t>List some reasons why you think it is important to know what the time is for a child?</a:t>
            </a:r>
          </a:p>
          <a:p>
            <a:r>
              <a:rPr lang="en-US" dirty="0"/>
              <a:t>Now think about if you are an adult, list some reasons why you think it is important to know what the time is as an adult. If you are not sure ask an adult.</a:t>
            </a:r>
          </a:p>
          <a:p>
            <a:endParaRPr lang="en-US" dirty="0"/>
          </a:p>
          <a:p>
            <a:r>
              <a:rPr lang="en-US" dirty="0"/>
              <a:t>What do you do at different times of the day. Can you record this?</a:t>
            </a:r>
          </a:p>
          <a:p>
            <a:r>
              <a:rPr lang="en-US" dirty="0"/>
              <a:t>What time do you get up? </a:t>
            </a:r>
          </a:p>
          <a:p>
            <a:r>
              <a:rPr lang="en-US" dirty="0"/>
              <a:t>What time do you brush your teeth?</a:t>
            </a:r>
          </a:p>
          <a:p>
            <a:r>
              <a:rPr lang="en-US" dirty="0"/>
              <a:t>What time do you have your breakfast?</a:t>
            </a:r>
          </a:p>
          <a:p>
            <a:r>
              <a:rPr lang="en-US" dirty="0"/>
              <a:t>What time do you do your Home Learning (Start and Finish times)?</a:t>
            </a:r>
          </a:p>
          <a:p>
            <a:r>
              <a:rPr lang="en-US" dirty="0"/>
              <a:t>What time do you have a break?</a:t>
            </a:r>
          </a:p>
          <a:p>
            <a:r>
              <a:rPr lang="en-US" dirty="0"/>
              <a:t>What time is lunch?</a:t>
            </a:r>
          </a:p>
          <a:p>
            <a:r>
              <a:rPr lang="en-US" dirty="0"/>
              <a:t>What time is tea?</a:t>
            </a:r>
          </a:p>
          <a:p>
            <a:r>
              <a:rPr lang="en-US" dirty="0"/>
              <a:t>What time do you go to bed?</a:t>
            </a:r>
          </a:p>
        </p:txBody>
      </p:sp>
    </p:spTree>
    <p:extLst>
      <p:ext uri="{BB962C8B-B14F-4D97-AF65-F5344CB8AC3E}">
        <p14:creationId xmlns:p14="http://schemas.microsoft.com/office/powerpoint/2010/main" val="37493558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to tell Analogue Time</a:t>
            </a:r>
          </a:p>
        </p:txBody>
      </p:sp>
      <p:pic>
        <p:nvPicPr>
          <p:cNvPr id="1026" name="Picture 2" descr="Classroom clock"/>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70357" y="4643726"/>
            <a:ext cx="2670752" cy="150229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Geemarc VISO 50 -Extra Large Atomic Clock with Analogue Display - Ideal For People With Dementia Or Alzheimer's - Clear Non Abbreviated Display. UK Vers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8544" y="2374125"/>
            <a:ext cx="2553565" cy="371427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may contain Clock and Wall Clock"/>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3395229" y="2423750"/>
            <a:ext cx="1993612" cy="199361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lock for people with dementi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627532" y="652099"/>
            <a:ext cx="2409756" cy="2409756"/>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ttps://encrypted-tbn0.gstatic.com/images?q=tbn:ANd9GcTqf_DaR7bJ4t2WdTo_owLRJ5-rMTAHjzRkrfZHqG-dN-4T1sxV6yRfl_XFNzrC:https://cdn.shopify.com/s/files/1/0018/2154/0398/products/Large_Grey_Roman_Numeral_Wall_Clock_-_Newgate_Italian_NUMONE148PGY_620x.jpg%3Fv%3D1555326198&amp;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97637" y="3610983"/>
            <a:ext cx="2704524" cy="270452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clocks for dementia"/>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27834" y="2512362"/>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s://encrypted-tbn0.gstatic.com/images?q=tbn:ANd9GcSoF6814v1H-XsFvMqEX81O7MK09hcCxjk4gUxccCOrfkH-mVdnHm1tQ6fhmZ3b:https://jadcotime.com.au/wp-content/uploads/2014/10/Jadco-6201-24hr-analogue-cc.jpg&amp;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13175" y="4459776"/>
            <a:ext cx="1908752" cy="1855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267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310DB-4D3A-4D89-B1A2-E53E5983A7E5}"/>
              </a:ext>
            </a:extLst>
          </p:cNvPr>
          <p:cNvSpPr>
            <a:spLocks noGrp="1"/>
          </p:cNvSpPr>
          <p:nvPr>
            <p:ph type="title"/>
          </p:nvPr>
        </p:nvSpPr>
        <p:spPr/>
        <p:txBody>
          <a:bodyPr/>
          <a:lstStyle/>
          <a:p>
            <a:r>
              <a:rPr lang="en-US" dirty="0"/>
              <a:t>O'clock</a:t>
            </a:r>
          </a:p>
        </p:txBody>
      </p:sp>
      <p:sp>
        <p:nvSpPr>
          <p:cNvPr id="3" name="Content Placeholder 2">
            <a:extLst>
              <a:ext uri="{FF2B5EF4-FFF2-40B4-BE49-F238E27FC236}">
                <a16:creationId xmlns:a16="http://schemas.microsoft.com/office/drawing/2014/main" id="{AEF631FA-D658-451F-89EE-5A5688DE3116}"/>
              </a:ext>
            </a:extLst>
          </p:cNvPr>
          <p:cNvSpPr>
            <a:spLocks noGrp="1"/>
          </p:cNvSpPr>
          <p:nvPr>
            <p:ph idx="1"/>
          </p:nvPr>
        </p:nvSpPr>
        <p:spPr/>
        <p:txBody>
          <a:bodyPr/>
          <a:lstStyle/>
          <a:p>
            <a:pPr marL="0" indent="0">
              <a:buNone/>
            </a:pPr>
            <a:r>
              <a:rPr lang="en-US" dirty="0"/>
              <a:t>Watch this video</a:t>
            </a:r>
          </a:p>
          <a:p>
            <a:pPr marL="0" indent="0">
              <a:buNone/>
            </a:pPr>
            <a:r>
              <a:rPr lang="en-GB" dirty="0">
                <a:hlinkClick r:id="rId2"/>
              </a:rPr>
              <a:t>https://www.youtube.com/watch?v=EIxaxnageTo</a:t>
            </a:r>
            <a:endParaRPr lang="en-GB" dirty="0"/>
          </a:p>
          <a:p>
            <a:pPr marL="0" indent="0">
              <a:buNone/>
            </a:pPr>
            <a:endParaRPr lang="en-GB" dirty="0"/>
          </a:p>
          <a:p>
            <a:pPr marL="0" indent="0">
              <a:buNone/>
            </a:pPr>
            <a:endParaRPr lang="en-US" dirty="0"/>
          </a:p>
        </p:txBody>
      </p:sp>
      <p:pic>
        <p:nvPicPr>
          <p:cNvPr id="4" name="Picture 3"/>
          <p:cNvPicPr>
            <a:picLocks noChangeAspect="1"/>
          </p:cNvPicPr>
          <p:nvPr/>
        </p:nvPicPr>
        <p:blipFill>
          <a:blip r:embed="rId3"/>
          <a:stretch>
            <a:fillRect/>
          </a:stretch>
        </p:blipFill>
        <p:spPr>
          <a:xfrm>
            <a:off x="1055543" y="3686251"/>
            <a:ext cx="3142384" cy="2287656"/>
          </a:xfrm>
          <a:prstGeom prst="rect">
            <a:avLst/>
          </a:prstGeom>
        </p:spPr>
      </p:pic>
      <p:pic>
        <p:nvPicPr>
          <p:cNvPr id="5" name="Picture 4"/>
          <p:cNvPicPr>
            <a:picLocks noChangeAspect="1"/>
          </p:cNvPicPr>
          <p:nvPr/>
        </p:nvPicPr>
        <p:blipFill>
          <a:blip r:embed="rId4"/>
          <a:stretch>
            <a:fillRect/>
          </a:stretch>
        </p:blipFill>
        <p:spPr>
          <a:xfrm>
            <a:off x="5305858" y="4038365"/>
            <a:ext cx="3464069" cy="1837503"/>
          </a:xfrm>
          <a:prstGeom prst="rect">
            <a:avLst/>
          </a:prstGeom>
        </p:spPr>
      </p:pic>
    </p:spTree>
    <p:extLst>
      <p:ext uri="{BB962C8B-B14F-4D97-AF65-F5344CB8AC3E}">
        <p14:creationId xmlns:p14="http://schemas.microsoft.com/office/powerpoint/2010/main" val="38244803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22874" y="665830"/>
            <a:ext cx="10104403" cy="1548282"/>
          </a:xfrm>
        </p:spPr>
        <p:txBody>
          <a:bodyPr/>
          <a:lstStyle/>
          <a:p>
            <a:pPr algn="r"/>
            <a:r>
              <a:rPr lang="en-GB" dirty="0"/>
              <a:t>   Now Complete these.</a:t>
            </a:r>
            <a:endParaRPr lang="en-US" dirty="0"/>
          </a:p>
        </p:txBody>
      </p:sp>
      <p:pic>
        <p:nvPicPr>
          <p:cNvPr id="5" name="Content Placeholder 4"/>
          <p:cNvPicPr>
            <a:picLocks noGrp="1" noChangeAspect="1"/>
          </p:cNvPicPr>
          <p:nvPr>
            <p:ph idx="1"/>
          </p:nvPr>
        </p:nvPicPr>
        <p:blipFill>
          <a:blip r:embed="rId2"/>
          <a:stretch>
            <a:fillRect/>
          </a:stretch>
        </p:blipFill>
        <p:spPr>
          <a:xfrm>
            <a:off x="332051" y="4598344"/>
            <a:ext cx="6200775" cy="1963306"/>
          </a:xfrm>
          <a:prstGeom prst="rect">
            <a:avLst/>
          </a:prstGeom>
        </p:spPr>
      </p:pic>
      <p:pic>
        <p:nvPicPr>
          <p:cNvPr id="4" name="Picture 3"/>
          <p:cNvPicPr>
            <a:picLocks noChangeAspect="1"/>
          </p:cNvPicPr>
          <p:nvPr/>
        </p:nvPicPr>
        <p:blipFill>
          <a:blip r:embed="rId3"/>
          <a:stretch>
            <a:fillRect/>
          </a:stretch>
        </p:blipFill>
        <p:spPr>
          <a:xfrm>
            <a:off x="231409" y="140361"/>
            <a:ext cx="5978237" cy="4205435"/>
          </a:xfrm>
          <a:prstGeom prst="rect">
            <a:avLst/>
          </a:prstGeom>
        </p:spPr>
      </p:pic>
    </p:spTree>
    <p:extLst>
      <p:ext uri="{BB962C8B-B14F-4D97-AF65-F5344CB8AC3E}">
        <p14:creationId xmlns:p14="http://schemas.microsoft.com/office/powerpoint/2010/main" val="27178520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time would it be before or after the time showing?</a:t>
            </a:r>
          </a:p>
        </p:txBody>
      </p:sp>
      <p:sp>
        <p:nvSpPr>
          <p:cNvPr id="3" name="Content Placeholder 2"/>
          <p:cNvSpPr>
            <a:spLocks noGrp="1"/>
          </p:cNvSpPr>
          <p:nvPr>
            <p:ph idx="1"/>
          </p:nvPr>
        </p:nvSpPr>
        <p:spPr/>
        <p:txBody>
          <a:bodyPr/>
          <a:lstStyle/>
          <a:p>
            <a:r>
              <a:rPr lang="en-GB" dirty="0"/>
              <a:t>What is 1 hour later than this time?</a:t>
            </a:r>
          </a:p>
          <a:p>
            <a:endParaRPr lang="en-GB" dirty="0"/>
          </a:p>
          <a:p>
            <a:endParaRPr lang="en-GB" dirty="0"/>
          </a:p>
          <a:p>
            <a:endParaRPr lang="en-GB" dirty="0"/>
          </a:p>
          <a:p>
            <a:r>
              <a:rPr lang="en-GB" dirty="0"/>
              <a:t>What is 1 hour before this time?   </a:t>
            </a:r>
          </a:p>
        </p:txBody>
      </p:sp>
      <p:pic>
        <p:nvPicPr>
          <p:cNvPr id="4" name="Picture 3"/>
          <p:cNvPicPr>
            <a:picLocks noChangeAspect="1"/>
          </p:cNvPicPr>
          <p:nvPr/>
        </p:nvPicPr>
        <p:blipFill>
          <a:blip r:embed="rId2"/>
          <a:stretch>
            <a:fillRect/>
          </a:stretch>
        </p:blipFill>
        <p:spPr>
          <a:xfrm>
            <a:off x="6375689" y="2465918"/>
            <a:ext cx="1962150" cy="1847850"/>
          </a:xfrm>
          <a:prstGeom prst="rect">
            <a:avLst/>
          </a:prstGeom>
        </p:spPr>
      </p:pic>
      <p:pic>
        <p:nvPicPr>
          <p:cNvPr id="5" name="Picture 4"/>
          <p:cNvPicPr>
            <a:picLocks noChangeAspect="1"/>
          </p:cNvPicPr>
          <p:nvPr/>
        </p:nvPicPr>
        <p:blipFill>
          <a:blip r:embed="rId3"/>
          <a:stretch>
            <a:fillRect/>
          </a:stretch>
        </p:blipFill>
        <p:spPr>
          <a:xfrm>
            <a:off x="5903769" y="4534479"/>
            <a:ext cx="1714500" cy="1562100"/>
          </a:xfrm>
          <a:prstGeom prst="rect">
            <a:avLst/>
          </a:prstGeom>
        </p:spPr>
      </p:pic>
    </p:spTree>
    <p:extLst>
      <p:ext uri="{BB962C8B-B14F-4D97-AF65-F5344CB8AC3E}">
        <p14:creationId xmlns:p14="http://schemas.microsoft.com/office/powerpoint/2010/main" val="12900013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time would it be before or after the time showing?</a:t>
            </a:r>
          </a:p>
        </p:txBody>
      </p:sp>
      <p:sp>
        <p:nvSpPr>
          <p:cNvPr id="3" name="Content Placeholder 2"/>
          <p:cNvSpPr>
            <a:spLocks noGrp="1"/>
          </p:cNvSpPr>
          <p:nvPr>
            <p:ph idx="1"/>
          </p:nvPr>
        </p:nvSpPr>
        <p:spPr/>
        <p:txBody>
          <a:bodyPr/>
          <a:lstStyle/>
          <a:p>
            <a:endParaRPr lang="en-GB" dirty="0"/>
          </a:p>
          <a:p>
            <a:endParaRPr lang="en-GB" dirty="0"/>
          </a:p>
          <a:p>
            <a:r>
              <a:rPr lang="en-GB" dirty="0"/>
              <a:t>What is 2 hours after this time?</a:t>
            </a:r>
          </a:p>
          <a:p>
            <a:endParaRPr lang="en-GB" dirty="0"/>
          </a:p>
          <a:p>
            <a:r>
              <a:rPr lang="en-GB" dirty="0"/>
              <a:t>What is the time 2 hours before this time?          </a:t>
            </a:r>
          </a:p>
        </p:txBody>
      </p:sp>
      <p:pic>
        <p:nvPicPr>
          <p:cNvPr id="4" name="Picture 3"/>
          <p:cNvPicPr>
            <a:picLocks noChangeAspect="1"/>
          </p:cNvPicPr>
          <p:nvPr/>
        </p:nvPicPr>
        <p:blipFill>
          <a:blip r:embed="rId2"/>
          <a:stretch>
            <a:fillRect/>
          </a:stretch>
        </p:blipFill>
        <p:spPr>
          <a:xfrm>
            <a:off x="5825182" y="3157122"/>
            <a:ext cx="1724025" cy="1533525"/>
          </a:xfrm>
          <a:prstGeom prst="rect">
            <a:avLst/>
          </a:prstGeom>
        </p:spPr>
      </p:pic>
      <p:pic>
        <p:nvPicPr>
          <p:cNvPr id="5" name="Picture 4"/>
          <p:cNvPicPr>
            <a:picLocks noChangeAspect="1"/>
          </p:cNvPicPr>
          <p:nvPr/>
        </p:nvPicPr>
        <p:blipFill>
          <a:blip r:embed="rId3"/>
          <a:stretch>
            <a:fillRect/>
          </a:stretch>
        </p:blipFill>
        <p:spPr>
          <a:xfrm>
            <a:off x="7381850" y="4617405"/>
            <a:ext cx="1743075" cy="1571625"/>
          </a:xfrm>
          <a:prstGeom prst="rect">
            <a:avLst/>
          </a:prstGeom>
        </p:spPr>
      </p:pic>
    </p:spTree>
    <p:extLst>
      <p:ext uri="{BB962C8B-B14F-4D97-AF65-F5344CB8AC3E}">
        <p14:creationId xmlns:p14="http://schemas.microsoft.com/office/powerpoint/2010/main" val="22797794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Draw the arrows 1 hour before the time below.</a:t>
            </a:r>
          </a:p>
        </p:txBody>
      </p:sp>
      <p:sp>
        <p:nvSpPr>
          <p:cNvPr id="3" name="Content Placeholder 2"/>
          <p:cNvSpPr>
            <a:spLocks noGrp="1"/>
          </p:cNvSpPr>
          <p:nvPr>
            <p:ph idx="1"/>
          </p:nvPr>
        </p:nvSpPr>
        <p:spPr/>
        <p:txBody>
          <a:bodyPr/>
          <a:lstStyle/>
          <a:p>
            <a:r>
              <a:rPr lang="en-GB" dirty="0"/>
              <a:t>Draw the arrows on the clock that is 1 hour before the time showing (You can insert the arrow by going into insert then shapes then find the arrow like this.)</a:t>
            </a:r>
          </a:p>
        </p:txBody>
      </p:sp>
      <p:cxnSp>
        <p:nvCxnSpPr>
          <p:cNvPr id="5" name="Straight Arrow Connector 4"/>
          <p:cNvCxnSpPr/>
          <p:nvPr/>
        </p:nvCxnSpPr>
        <p:spPr>
          <a:xfrm>
            <a:off x="2216727" y="3366655"/>
            <a:ext cx="429491" cy="1939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6" name="Picture 5"/>
          <p:cNvPicPr>
            <a:picLocks noChangeAspect="1"/>
          </p:cNvPicPr>
          <p:nvPr/>
        </p:nvPicPr>
        <p:blipFill>
          <a:blip r:embed="rId2"/>
          <a:stretch>
            <a:fillRect/>
          </a:stretch>
        </p:blipFill>
        <p:spPr>
          <a:xfrm>
            <a:off x="3718646" y="3463637"/>
            <a:ext cx="1762125" cy="1800225"/>
          </a:xfrm>
          <a:prstGeom prst="rect">
            <a:avLst/>
          </a:prstGeom>
        </p:spPr>
      </p:pic>
      <p:pic>
        <p:nvPicPr>
          <p:cNvPr id="8" name="Picture 7"/>
          <p:cNvPicPr>
            <a:picLocks noChangeAspect="1"/>
          </p:cNvPicPr>
          <p:nvPr/>
        </p:nvPicPr>
        <p:blipFill>
          <a:blip r:embed="rId3"/>
          <a:stretch>
            <a:fillRect/>
          </a:stretch>
        </p:blipFill>
        <p:spPr>
          <a:xfrm>
            <a:off x="7724775" y="3566778"/>
            <a:ext cx="1619250" cy="1809750"/>
          </a:xfrm>
          <a:prstGeom prst="rect">
            <a:avLst/>
          </a:prstGeom>
        </p:spPr>
      </p:pic>
    </p:spTree>
    <p:extLst>
      <p:ext uri="{BB962C8B-B14F-4D97-AF65-F5344CB8AC3E}">
        <p14:creationId xmlns:p14="http://schemas.microsoft.com/office/powerpoint/2010/main" val="19315002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Draw the arrows on the clocks below that shows an hour after the time showing below</a:t>
            </a:r>
          </a:p>
        </p:txBody>
      </p:sp>
      <p:pic>
        <p:nvPicPr>
          <p:cNvPr id="5" name="Content Placeholder 4"/>
          <p:cNvPicPr>
            <a:picLocks noGrp="1" noChangeAspect="1"/>
          </p:cNvPicPr>
          <p:nvPr>
            <p:ph idx="1"/>
          </p:nvPr>
        </p:nvPicPr>
        <p:blipFill>
          <a:blip r:embed="rId2"/>
          <a:stretch>
            <a:fillRect/>
          </a:stretch>
        </p:blipFill>
        <p:spPr>
          <a:xfrm>
            <a:off x="7229041" y="2877704"/>
            <a:ext cx="1724025" cy="1790700"/>
          </a:xfrm>
          <a:prstGeom prst="rect">
            <a:avLst/>
          </a:prstGeom>
        </p:spPr>
      </p:pic>
      <p:pic>
        <p:nvPicPr>
          <p:cNvPr id="4" name="Picture 3"/>
          <p:cNvPicPr>
            <a:picLocks noChangeAspect="1"/>
          </p:cNvPicPr>
          <p:nvPr/>
        </p:nvPicPr>
        <p:blipFill>
          <a:blip r:embed="rId3"/>
          <a:stretch>
            <a:fillRect/>
          </a:stretch>
        </p:blipFill>
        <p:spPr>
          <a:xfrm>
            <a:off x="2068657" y="3037609"/>
            <a:ext cx="1543050" cy="1752600"/>
          </a:xfrm>
          <a:prstGeom prst="rect">
            <a:avLst/>
          </a:prstGeom>
        </p:spPr>
      </p:pic>
    </p:spTree>
    <p:extLst>
      <p:ext uri="{BB962C8B-B14F-4D97-AF65-F5344CB8AC3E}">
        <p14:creationId xmlns:p14="http://schemas.microsoft.com/office/powerpoint/2010/main" val="11265750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What would the time be 2 hours after the time below?</a:t>
            </a:r>
          </a:p>
        </p:txBody>
      </p:sp>
      <p:pic>
        <p:nvPicPr>
          <p:cNvPr id="4" name="Content Placeholder 3"/>
          <p:cNvPicPr>
            <a:picLocks noGrp="1" noChangeAspect="1"/>
          </p:cNvPicPr>
          <p:nvPr>
            <p:ph idx="1"/>
          </p:nvPr>
        </p:nvPicPr>
        <p:blipFill>
          <a:blip r:embed="rId2"/>
          <a:stretch>
            <a:fillRect/>
          </a:stretch>
        </p:blipFill>
        <p:spPr>
          <a:xfrm>
            <a:off x="5373832" y="2285999"/>
            <a:ext cx="1428750" cy="1838325"/>
          </a:xfrm>
          <a:prstGeom prst="rect">
            <a:avLst/>
          </a:prstGeom>
        </p:spPr>
      </p:pic>
      <p:pic>
        <p:nvPicPr>
          <p:cNvPr id="5" name="Picture 4"/>
          <p:cNvPicPr>
            <a:picLocks noChangeAspect="1"/>
          </p:cNvPicPr>
          <p:nvPr/>
        </p:nvPicPr>
        <p:blipFill>
          <a:blip r:embed="rId3"/>
          <a:stretch>
            <a:fillRect/>
          </a:stretch>
        </p:blipFill>
        <p:spPr>
          <a:xfrm>
            <a:off x="7513492" y="4163290"/>
            <a:ext cx="1695450" cy="1828800"/>
          </a:xfrm>
          <a:prstGeom prst="rect">
            <a:avLst/>
          </a:prstGeom>
        </p:spPr>
      </p:pic>
      <p:sp>
        <p:nvSpPr>
          <p:cNvPr id="6" name="TextBox 5"/>
          <p:cNvSpPr txBox="1"/>
          <p:nvPr/>
        </p:nvSpPr>
        <p:spPr>
          <a:xfrm>
            <a:off x="1454727" y="4475018"/>
            <a:ext cx="5347855" cy="954107"/>
          </a:xfrm>
          <a:prstGeom prst="rect">
            <a:avLst/>
          </a:prstGeom>
          <a:noFill/>
        </p:spPr>
        <p:txBody>
          <a:bodyPr wrap="square" rtlCol="0" anchor="t">
            <a:spAutoFit/>
          </a:bodyPr>
          <a:lstStyle/>
          <a:p>
            <a:r>
              <a:rPr lang="en-GB" sz="2800" dirty="0">
                <a:latin typeface="Arial"/>
                <a:cs typeface="Arial"/>
              </a:rPr>
              <a:t>What would the time be 2 hours before the time showing?</a:t>
            </a:r>
          </a:p>
        </p:txBody>
      </p:sp>
    </p:spTree>
    <p:extLst>
      <p:ext uri="{BB962C8B-B14F-4D97-AF65-F5344CB8AC3E}">
        <p14:creationId xmlns:p14="http://schemas.microsoft.com/office/powerpoint/2010/main" val="31472188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87B9A-EA1D-4554-8CC8-ED24742E6192}"/>
              </a:ext>
            </a:extLst>
          </p:cNvPr>
          <p:cNvSpPr>
            <a:spLocks noGrp="1"/>
          </p:cNvSpPr>
          <p:nvPr>
            <p:ph type="title"/>
          </p:nvPr>
        </p:nvSpPr>
        <p:spPr/>
        <p:txBody>
          <a:bodyPr/>
          <a:lstStyle/>
          <a:p>
            <a:r>
              <a:rPr lang="en-US" dirty="0"/>
              <a:t>Quarter Past</a:t>
            </a:r>
          </a:p>
        </p:txBody>
      </p:sp>
      <p:sp>
        <p:nvSpPr>
          <p:cNvPr id="3" name="Content Placeholder 2">
            <a:extLst>
              <a:ext uri="{FF2B5EF4-FFF2-40B4-BE49-F238E27FC236}">
                <a16:creationId xmlns:a16="http://schemas.microsoft.com/office/drawing/2014/main" id="{BCF3463F-0FE9-481C-9627-3DCD8FFF7E6C}"/>
              </a:ext>
            </a:extLst>
          </p:cNvPr>
          <p:cNvSpPr>
            <a:spLocks noGrp="1"/>
          </p:cNvSpPr>
          <p:nvPr>
            <p:ph idx="1"/>
          </p:nvPr>
        </p:nvSpPr>
        <p:spPr/>
        <p:txBody>
          <a:bodyPr/>
          <a:lstStyle/>
          <a:p>
            <a:r>
              <a:rPr lang="en-US" dirty="0"/>
              <a:t>Watch this video</a:t>
            </a:r>
          </a:p>
          <a:p>
            <a:r>
              <a:rPr lang="en-GB" dirty="0">
                <a:hlinkClick r:id="rId2"/>
              </a:rPr>
              <a:t>https://www.youtube.com/watch?v=9UoJA7hJnZE</a:t>
            </a:r>
            <a:endParaRPr lang="en-GB" dirty="0"/>
          </a:p>
          <a:p>
            <a:endParaRPr lang="en-US" dirty="0"/>
          </a:p>
        </p:txBody>
      </p:sp>
    </p:spTree>
    <p:extLst>
      <p:ext uri="{BB962C8B-B14F-4D97-AF65-F5344CB8AC3E}">
        <p14:creationId xmlns:p14="http://schemas.microsoft.com/office/powerpoint/2010/main" val="15172724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E02E4-E588-44D8-83BF-D1FE4BB1AEFA}"/>
              </a:ext>
            </a:extLst>
          </p:cNvPr>
          <p:cNvSpPr>
            <a:spLocks noGrp="1"/>
          </p:cNvSpPr>
          <p:nvPr>
            <p:ph type="title"/>
          </p:nvPr>
        </p:nvSpPr>
        <p:spPr/>
        <p:txBody>
          <a:bodyPr/>
          <a:lstStyle/>
          <a:p>
            <a:r>
              <a:rPr lang="en-US"/>
              <a:t>What time are the clocks showing?</a:t>
            </a:r>
          </a:p>
        </p:txBody>
      </p:sp>
      <p:pic>
        <p:nvPicPr>
          <p:cNvPr id="4" name="Picture 4" descr="A close up of a clock&#10;&#10;Description generated with very high confidence">
            <a:extLst>
              <a:ext uri="{FF2B5EF4-FFF2-40B4-BE49-F238E27FC236}">
                <a16:creationId xmlns:a16="http://schemas.microsoft.com/office/drawing/2014/main" id="{884C0E63-A813-410F-96DC-CC6BA5AB9C0F}"/>
              </a:ext>
            </a:extLst>
          </p:cNvPr>
          <p:cNvPicPr>
            <a:picLocks noGrp="1" noChangeAspect="1"/>
          </p:cNvPicPr>
          <p:nvPr>
            <p:ph idx="1"/>
          </p:nvPr>
        </p:nvPicPr>
        <p:blipFill>
          <a:blip r:embed="rId2"/>
          <a:stretch>
            <a:fillRect/>
          </a:stretch>
        </p:blipFill>
        <p:spPr>
          <a:xfrm>
            <a:off x="4051985" y="2154367"/>
            <a:ext cx="3915499" cy="3994671"/>
          </a:xfrm>
        </p:spPr>
      </p:pic>
    </p:spTree>
    <p:extLst>
      <p:ext uri="{BB962C8B-B14F-4D97-AF65-F5344CB8AC3E}">
        <p14:creationId xmlns:p14="http://schemas.microsoft.com/office/powerpoint/2010/main" val="37231755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65DE9E-198B-4D12-83B3-C0CB5E8AC64E}"/>
              </a:ext>
            </a:extLst>
          </p:cNvPr>
          <p:cNvSpPr>
            <a:spLocks noGrp="1"/>
          </p:cNvSpPr>
          <p:nvPr>
            <p:ph type="title"/>
          </p:nvPr>
        </p:nvSpPr>
        <p:spPr/>
        <p:txBody>
          <a:bodyPr/>
          <a:lstStyle/>
          <a:p>
            <a:r>
              <a:rPr lang="en-US"/>
              <a:t>Add the following arrows in for the time.</a:t>
            </a:r>
          </a:p>
        </p:txBody>
      </p:sp>
      <p:sp>
        <p:nvSpPr>
          <p:cNvPr id="3" name="Content Placeholder 2">
            <a:extLst>
              <a:ext uri="{FF2B5EF4-FFF2-40B4-BE49-F238E27FC236}">
                <a16:creationId xmlns:a16="http://schemas.microsoft.com/office/drawing/2014/main" id="{1108C5B5-9420-4372-BDEC-2BC64FC14023}"/>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3795165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7C019-A47D-46E2-AD52-4911AB109F00}"/>
              </a:ext>
            </a:extLst>
          </p:cNvPr>
          <p:cNvSpPr>
            <a:spLocks noGrp="1"/>
          </p:cNvSpPr>
          <p:nvPr>
            <p:ph type="title"/>
          </p:nvPr>
        </p:nvSpPr>
        <p:spPr/>
        <p:txBody>
          <a:bodyPr>
            <a:normAutofit fontScale="90000"/>
          </a:bodyPr>
          <a:lstStyle/>
          <a:p>
            <a:r>
              <a:rPr lang="en-US" dirty="0"/>
              <a:t>What is the time 1 hour before the time showing?</a:t>
            </a:r>
          </a:p>
        </p:txBody>
      </p:sp>
      <p:sp>
        <p:nvSpPr>
          <p:cNvPr id="6" name="Content Placeholder 5">
            <a:extLst>
              <a:ext uri="{FF2B5EF4-FFF2-40B4-BE49-F238E27FC236}">
                <a16:creationId xmlns:a16="http://schemas.microsoft.com/office/drawing/2014/main" id="{4C604245-93F1-4971-A271-CFCC311974DF}"/>
              </a:ext>
            </a:extLst>
          </p:cNvPr>
          <p:cNvSpPr>
            <a:spLocks noGrp="1"/>
          </p:cNvSpPr>
          <p:nvPr>
            <p:ph idx="1"/>
          </p:nvPr>
        </p:nvSpPr>
        <p:spPr/>
        <p:txBody>
          <a:bodyPr/>
          <a:lstStyle/>
          <a:p>
            <a:endParaRPr lang="en-US"/>
          </a:p>
          <a:p>
            <a:endParaRPr lang="en-US" dirty="0"/>
          </a:p>
          <a:p>
            <a:endParaRPr lang="en-US" dirty="0"/>
          </a:p>
          <a:p>
            <a:r>
              <a:rPr lang="en-US" dirty="0"/>
              <a:t>What is the time 1 hour before the time showing?</a:t>
            </a:r>
          </a:p>
          <a:p>
            <a:endParaRPr lang="en-US" dirty="0"/>
          </a:p>
        </p:txBody>
      </p:sp>
      <p:pic>
        <p:nvPicPr>
          <p:cNvPr id="7" name="Picture 7" descr="A close up of a clock&#10;&#10;Description generated with very high confidence">
            <a:extLst>
              <a:ext uri="{FF2B5EF4-FFF2-40B4-BE49-F238E27FC236}">
                <a16:creationId xmlns:a16="http://schemas.microsoft.com/office/drawing/2014/main" id="{6B2A8FA2-219F-4F21-B20D-0BD126B75BCA}"/>
              </a:ext>
            </a:extLst>
          </p:cNvPr>
          <p:cNvPicPr>
            <a:picLocks noChangeAspect="1"/>
          </p:cNvPicPr>
          <p:nvPr/>
        </p:nvPicPr>
        <p:blipFill>
          <a:blip r:embed="rId2"/>
          <a:stretch>
            <a:fillRect/>
          </a:stretch>
        </p:blipFill>
        <p:spPr>
          <a:xfrm>
            <a:off x="3919269" y="2642767"/>
            <a:ext cx="4540369" cy="1126768"/>
          </a:xfrm>
          <a:prstGeom prst="rect">
            <a:avLst/>
          </a:prstGeom>
        </p:spPr>
      </p:pic>
      <p:pic>
        <p:nvPicPr>
          <p:cNvPr id="8" name="Picture 8" descr="A close up of a clock&#10;&#10;Description generated with very high confidence">
            <a:extLst>
              <a:ext uri="{FF2B5EF4-FFF2-40B4-BE49-F238E27FC236}">
                <a16:creationId xmlns:a16="http://schemas.microsoft.com/office/drawing/2014/main" id="{0F7ABC4D-4A12-4B4D-A6F6-64B7AC371E69}"/>
              </a:ext>
            </a:extLst>
          </p:cNvPr>
          <p:cNvPicPr>
            <a:picLocks noChangeAspect="1"/>
          </p:cNvPicPr>
          <p:nvPr/>
        </p:nvPicPr>
        <p:blipFill>
          <a:blip r:embed="rId3"/>
          <a:stretch>
            <a:fillRect/>
          </a:stretch>
        </p:blipFill>
        <p:spPr>
          <a:xfrm>
            <a:off x="3919268" y="4826202"/>
            <a:ext cx="4899803" cy="1317520"/>
          </a:xfrm>
          <a:prstGeom prst="rect">
            <a:avLst/>
          </a:prstGeom>
        </p:spPr>
      </p:pic>
    </p:spTree>
    <p:extLst>
      <p:ext uri="{BB962C8B-B14F-4D97-AF65-F5344CB8AC3E}">
        <p14:creationId xmlns:p14="http://schemas.microsoft.com/office/powerpoint/2010/main" val="18413337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78771-35E7-4218-8293-D4EF013E02C4}"/>
              </a:ext>
            </a:extLst>
          </p:cNvPr>
          <p:cNvSpPr>
            <a:spLocks noGrp="1"/>
          </p:cNvSpPr>
          <p:nvPr>
            <p:ph type="title"/>
          </p:nvPr>
        </p:nvSpPr>
        <p:spPr/>
        <p:txBody>
          <a:bodyPr>
            <a:normAutofit fontScale="90000"/>
          </a:bodyPr>
          <a:lstStyle/>
          <a:p>
            <a:r>
              <a:rPr lang="en-US" dirty="0"/>
              <a:t>What is the time 2 hours later than the time showing</a:t>
            </a:r>
          </a:p>
        </p:txBody>
      </p:sp>
      <p:sp>
        <p:nvSpPr>
          <p:cNvPr id="3" name="Content Placeholder 2">
            <a:extLst>
              <a:ext uri="{FF2B5EF4-FFF2-40B4-BE49-F238E27FC236}">
                <a16:creationId xmlns:a16="http://schemas.microsoft.com/office/drawing/2014/main" id="{BDC9AFBB-DA29-433C-B0F7-5861BA2529CE}"/>
              </a:ext>
            </a:extLst>
          </p:cNvPr>
          <p:cNvSpPr>
            <a:spLocks noGrp="1"/>
          </p:cNvSpPr>
          <p:nvPr>
            <p:ph idx="1"/>
          </p:nvPr>
        </p:nvSpPr>
        <p:spPr/>
        <p:txBody>
          <a:bodyPr/>
          <a:lstStyle/>
          <a:p>
            <a:endParaRPr lang="en-US"/>
          </a:p>
          <a:p>
            <a:endParaRPr lang="en-US" dirty="0"/>
          </a:p>
          <a:p>
            <a:endParaRPr lang="en-US" dirty="0"/>
          </a:p>
          <a:p>
            <a:r>
              <a:rPr lang="en-US"/>
              <a:t>What is the time 2 hours before the time showing?</a:t>
            </a:r>
            <a:endParaRPr lang="en-US" dirty="0"/>
          </a:p>
        </p:txBody>
      </p:sp>
      <p:pic>
        <p:nvPicPr>
          <p:cNvPr id="4" name="Picture 4" descr="A close up of a clock&#10;&#10;Description generated with very high confidence">
            <a:extLst>
              <a:ext uri="{FF2B5EF4-FFF2-40B4-BE49-F238E27FC236}">
                <a16:creationId xmlns:a16="http://schemas.microsoft.com/office/drawing/2014/main" id="{692D5059-D092-426D-889A-68167D61ADE4}"/>
              </a:ext>
            </a:extLst>
          </p:cNvPr>
          <p:cNvPicPr>
            <a:picLocks noChangeAspect="1"/>
          </p:cNvPicPr>
          <p:nvPr/>
        </p:nvPicPr>
        <p:blipFill>
          <a:blip r:embed="rId2"/>
          <a:stretch>
            <a:fillRect/>
          </a:stretch>
        </p:blipFill>
        <p:spPr>
          <a:xfrm>
            <a:off x="3502324" y="2819993"/>
            <a:ext cx="4813539" cy="1189260"/>
          </a:xfrm>
          <a:prstGeom prst="rect">
            <a:avLst/>
          </a:prstGeom>
        </p:spPr>
      </p:pic>
      <p:pic>
        <p:nvPicPr>
          <p:cNvPr id="6" name="Picture 6" descr="A close up of a clock&#10;&#10;Description generated with very high confidence">
            <a:extLst>
              <a:ext uri="{FF2B5EF4-FFF2-40B4-BE49-F238E27FC236}">
                <a16:creationId xmlns:a16="http://schemas.microsoft.com/office/drawing/2014/main" id="{D4F28BD1-2C8F-4D45-89EA-1F5FA8E475E6}"/>
              </a:ext>
            </a:extLst>
          </p:cNvPr>
          <p:cNvPicPr>
            <a:picLocks noChangeAspect="1"/>
          </p:cNvPicPr>
          <p:nvPr/>
        </p:nvPicPr>
        <p:blipFill>
          <a:blip r:embed="rId3"/>
          <a:stretch>
            <a:fillRect/>
          </a:stretch>
        </p:blipFill>
        <p:spPr>
          <a:xfrm>
            <a:off x="1978864" y="4884259"/>
            <a:ext cx="1706951" cy="1230162"/>
          </a:xfrm>
          <a:prstGeom prst="rect">
            <a:avLst/>
          </a:prstGeom>
        </p:spPr>
      </p:pic>
      <p:pic>
        <p:nvPicPr>
          <p:cNvPr id="7" name="Picture 7" descr="A close up of a clock&#10;&#10;Description generated with very high confidence">
            <a:extLst>
              <a:ext uri="{FF2B5EF4-FFF2-40B4-BE49-F238E27FC236}">
                <a16:creationId xmlns:a16="http://schemas.microsoft.com/office/drawing/2014/main" id="{1601438A-E62B-4C19-AC11-1D4B216732A0}"/>
              </a:ext>
            </a:extLst>
          </p:cNvPr>
          <p:cNvPicPr>
            <a:picLocks noChangeAspect="1"/>
          </p:cNvPicPr>
          <p:nvPr/>
        </p:nvPicPr>
        <p:blipFill>
          <a:blip r:embed="rId4"/>
          <a:stretch>
            <a:fillRect/>
          </a:stretch>
        </p:blipFill>
        <p:spPr>
          <a:xfrm>
            <a:off x="5597196" y="4774361"/>
            <a:ext cx="1687722" cy="1334938"/>
          </a:xfrm>
          <a:prstGeom prst="rect">
            <a:avLst/>
          </a:prstGeom>
        </p:spPr>
      </p:pic>
    </p:spTree>
    <p:extLst>
      <p:ext uri="{BB962C8B-B14F-4D97-AF65-F5344CB8AC3E}">
        <p14:creationId xmlns:p14="http://schemas.microsoft.com/office/powerpoint/2010/main" val="36418062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5D3D3-3595-46E5-8B8C-1FEDA2115DF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97D31B2-A5CD-40BC-9AF0-DCDDE21537BA}"/>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0840904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16998-65C7-4B7E-A4B2-0786FEED29EE}"/>
              </a:ext>
            </a:extLst>
          </p:cNvPr>
          <p:cNvSpPr>
            <a:spLocks noGrp="1"/>
          </p:cNvSpPr>
          <p:nvPr>
            <p:ph type="title"/>
          </p:nvPr>
        </p:nvSpPr>
        <p:spPr/>
        <p:txBody>
          <a:bodyPr/>
          <a:lstStyle/>
          <a:p>
            <a:r>
              <a:rPr lang="en-US" dirty="0"/>
              <a:t>Half Past</a:t>
            </a:r>
          </a:p>
        </p:txBody>
      </p:sp>
      <p:sp>
        <p:nvSpPr>
          <p:cNvPr id="3" name="Content Placeholder 2">
            <a:extLst>
              <a:ext uri="{FF2B5EF4-FFF2-40B4-BE49-F238E27FC236}">
                <a16:creationId xmlns:a16="http://schemas.microsoft.com/office/drawing/2014/main" id="{2C803776-F827-46BC-AB11-DBDE329E79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3049226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2123A-2D60-464D-A907-C3407A212AA8}"/>
              </a:ext>
            </a:extLst>
          </p:cNvPr>
          <p:cNvSpPr>
            <a:spLocks noGrp="1"/>
          </p:cNvSpPr>
          <p:nvPr>
            <p:ph type="title"/>
          </p:nvPr>
        </p:nvSpPr>
        <p:spPr/>
        <p:txBody>
          <a:bodyPr/>
          <a:lstStyle/>
          <a:p>
            <a:r>
              <a:rPr lang="en-US" dirty="0"/>
              <a:t>Quarter to</a:t>
            </a:r>
          </a:p>
        </p:txBody>
      </p:sp>
      <p:sp>
        <p:nvSpPr>
          <p:cNvPr id="3" name="Content Placeholder 2">
            <a:extLst>
              <a:ext uri="{FF2B5EF4-FFF2-40B4-BE49-F238E27FC236}">
                <a16:creationId xmlns:a16="http://schemas.microsoft.com/office/drawing/2014/main" id="{6FFE0405-BE5D-4408-880D-9D8F212B9A9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9442089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51F2B-A924-478F-89FE-FEEF8675158B}"/>
              </a:ext>
            </a:extLst>
          </p:cNvPr>
          <p:cNvSpPr>
            <a:spLocks noGrp="1"/>
          </p:cNvSpPr>
          <p:nvPr>
            <p:ph type="title"/>
          </p:nvPr>
        </p:nvSpPr>
        <p:spPr/>
        <p:txBody>
          <a:bodyPr>
            <a:normAutofit fontScale="90000"/>
          </a:bodyPr>
          <a:lstStyle/>
          <a:p>
            <a:r>
              <a:rPr lang="en-US" dirty="0"/>
              <a:t>O'clock, Quarter Past, Half Past Quarter to</a:t>
            </a:r>
          </a:p>
        </p:txBody>
      </p:sp>
      <p:sp>
        <p:nvSpPr>
          <p:cNvPr id="3" name="Content Placeholder 2">
            <a:extLst>
              <a:ext uri="{FF2B5EF4-FFF2-40B4-BE49-F238E27FC236}">
                <a16:creationId xmlns:a16="http://schemas.microsoft.com/office/drawing/2014/main" id="{C033016B-22E3-437A-A2A4-4879B5AE8605}"/>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5814591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B76C6-589C-4419-A6E1-E11E9F4BFF82}"/>
              </a:ext>
            </a:extLst>
          </p:cNvPr>
          <p:cNvSpPr>
            <a:spLocks noGrp="1"/>
          </p:cNvSpPr>
          <p:nvPr>
            <p:ph type="title"/>
          </p:nvPr>
        </p:nvSpPr>
        <p:spPr/>
        <p:txBody>
          <a:bodyPr/>
          <a:lstStyle/>
          <a:p>
            <a:r>
              <a:rPr lang="en-US" dirty="0"/>
              <a:t>5 mins to</a:t>
            </a:r>
          </a:p>
        </p:txBody>
      </p:sp>
      <p:sp>
        <p:nvSpPr>
          <p:cNvPr id="3" name="Content Placeholder 2">
            <a:extLst>
              <a:ext uri="{FF2B5EF4-FFF2-40B4-BE49-F238E27FC236}">
                <a16:creationId xmlns:a16="http://schemas.microsoft.com/office/drawing/2014/main" id="{C7E785BA-8021-468B-B6D1-DDAE4276E5B4}"/>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1890477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Roman Numerals</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4131261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4DD38-0C38-47B0-AD85-D5ED70CD6D37}"/>
              </a:ext>
            </a:extLst>
          </p:cNvPr>
          <p:cNvSpPr>
            <a:spLocks noGrp="1"/>
          </p:cNvSpPr>
          <p:nvPr>
            <p:ph type="title"/>
          </p:nvPr>
        </p:nvSpPr>
        <p:spPr/>
        <p:txBody>
          <a:bodyPr/>
          <a:lstStyle/>
          <a:p>
            <a:r>
              <a:rPr lang="en-US" dirty="0"/>
              <a:t>1 min</a:t>
            </a:r>
          </a:p>
        </p:txBody>
      </p:sp>
      <p:sp>
        <p:nvSpPr>
          <p:cNvPr id="3" name="Content Placeholder 2">
            <a:extLst>
              <a:ext uri="{FF2B5EF4-FFF2-40B4-BE49-F238E27FC236}">
                <a16:creationId xmlns:a16="http://schemas.microsoft.com/office/drawing/2014/main" id="{947CE079-EBE2-467D-A973-A5248E963D0E}"/>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56019331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4BD7E192A88084FB47D7E3C24A334EE" ma:contentTypeVersion="12" ma:contentTypeDescription="Create a new document." ma:contentTypeScope="" ma:versionID="ea01bd33ebba8c27e866ef212636a570">
  <xsd:schema xmlns:xsd="http://www.w3.org/2001/XMLSchema" xmlns:xs="http://www.w3.org/2001/XMLSchema" xmlns:p="http://schemas.microsoft.com/office/2006/metadata/properties" xmlns:ns2="6fd7b7d4-0ad7-46d4-a82e-bad97ffb913c" xmlns:ns3="838992c1-f416-472f-bf15-2834f14a1cda" targetNamespace="http://schemas.microsoft.com/office/2006/metadata/properties" ma:root="true" ma:fieldsID="12d15bf3e535640a5c8236ec5f37186b" ns2:_="" ns3:_="">
    <xsd:import namespace="6fd7b7d4-0ad7-46d4-a82e-bad97ffb913c"/>
    <xsd:import namespace="838992c1-f416-472f-bf15-2834f14a1cda"/>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d7b7d4-0ad7-46d4-a82e-bad97ffb913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8992c1-f416-472f-bf15-2834f14a1cda"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D6B6F96-38F4-4D06-8C55-73BAAEE77C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fd7b7d4-0ad7-46d4-a82e-bad97ffb913c"/>
    <ds:schemaRef ds:uri="838992c1-f416-472f-bf15-2834f14a1cd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8A45DAC-D37E-4E74-9EA2-FF322D0B80E7}">
  <ds:schemaRefs>
    <ds:schemaRef ds:uri="http://purl.org/dc/elements/1.1/"/>
    <ds:schemaRef ds:uri="http://schemas.microsoft.com/office/2006/metadata/properties"/>
    <ds:schemaRef ds:uri="http://schemas.openxmlformats.org/package/2006/metadata/core-properties"/>
    <ds:schemaRef ds:uri="http://schemas.microsoft.com/office/2006/documentManagement/types"/>
    <ds:schemaRef ds:uri="http://schemas.microsoft.com/office/infopath/2007/PartnerControls"/>
    <ds:schemaRef ds:uri="http://purl.org/dc/terms/"/>
    <ds:schemaRef ds:uri="http://purl.org/dc/dcmitype/"/>
    <ds:schemaRef ds:uri="838992c1-f416-472f-bf15-2834f14a1cda"/>
    <ds:schemaRef ds:uri="6fd7b7d4-0ad7-46d4-a82e-bad97ffb913c"/>
    <ds:schemaRef ds:uri="http://www.w3.org/XML/1998/namespace"/>
  </ds:schemaRefs>
</ds:datastoreItem>
</file>

<file path=customXml/itemProps3.xml><?xml version="1.0" encoding="utf-8"?>
<ds:datastoreItem xmlns:ds="http://schemas.openxmlformats.org/officeDocument/2006/customXml" ds:itemID="{901BDA5B-E11B-4CED-B397-BD08689C926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723</TotalTime>
  <Words>297</Words>
  <Application>Microsoft Office PowerPoint</Application>
  <PresentationFormat>Widescreen</PresentationFormat>
  <Paragraphs>42</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Organic</vt:lpstr>
      <vt:lpstr>Time continued</vt:lpstr>
      <vt:lpstr>Why do we need to tell the time?</vt:lpstr>
      <vt:lpstr>Learning to tell Analogue Time</vt:lpstr>
      <vt:lpstr>O'clock</vt:lpstr>
      <vt:lpstr>   Now Complete these.</vt:lpstr>
      <vt:lpstr>What time would it be before or after the time showing?</vt:lpstr>
      <vt:lpstr>What time would it be before or after the time showing?</vt:lpstr>
      <vt:lpstr>Draw the arrows 1 hour before the time below.</vt:lpstr>
      <vt:lpstr>Draw the arrows on the clocks below that shows an hour after the time showing below</vt:lpstr>
      <vt:lpstr>What would the time be 2 hours after the time below?</vt:lpstr>
      <vt:lpstr>Quarter Past</vt:lpstr>
      <vt:lpstr>What time are the clocks showing?</vt:lpstr>
      <vt:lpstr>Add the following arrows in for the time.</vt:lpstr>
      <vt:lpstr>What is the time 1 hour before the time showing?</vt:lpstr>
      <vt:lpstr>What is the time 2 hours later than the time showing</vt:lpstr>
      <vt:lpstr>PowerPoint Presentation</vt:lpstr>
      <vt:lpstr>Half Past</vt:lpstr>
      <vt:lpstr>Quarter to</vt:lpstr>
      <vt:lpstr>O'clock, Quarter Past, Half Past Quarter to</vt:lpstr>
      <vt:lpstr>5 mins to</vt:lpstr>
      <vt:lpstr>Roman Numerals</vt:lpstr>
      <vt:lpstr>1 min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R Bradley</cp:lastModifiedBy>
  <cp:revision>154</cp:revision>
  <dcterms:created xsi:type="dcterms:W3CDTF">2020-06-04T12:50:46Z</dcterms:created>
  <dcterms:modified xsi:type="dcterms:W3CDTF">2020-06-06T20:56:27Z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0x010100C4BD7E192A88084FB47D7E3C24A334EE</vt:lpwstr>
  </property>
</Properties>
</file>