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66" r:id="rId7"/>
    <p:sldId id="425" r:id="rId8"/>
    <p:sldId id="426" r:id="rId9"/>
    <p:sldId id="427" r:id="rId10"/>
    <p:sldId id="428" r:id="rId11"/>
    <p:sldId id="368" r:id="rId12"/>
    <p:sldId id="381" r:id="rId13"/>
    <p:sldId id="429" r:id="rId14"/>
    <p:sldId id="430" r:id="rId15"/>
    <p:sldId id="431" r:id="rId16"/>
    <p:sldId id="432" r:id="rId17"/>
    <p:sldId id="433" r:id="rId18"/>
    <p:sldId id="434" r:id="rId19"/>
    <p:sldId id="435" r:id="rId20"/>
    <p:sldId id="436" r:id="rId21"/>
    <p:sldId id="437" r:id="rId22"/>
    <p:sldId id="438"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66CCFF"/>
    <a:srgbClr val="FF99FF"/>
    <a:srgbClr val="4472C4"/>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2BD703-D5E4-47BE-971B-5746F3322177}" v="158" dt="2020-02-25T12:50:25.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userId="ad3a4230-80d7-443d-8a9e-007713cf765f" providerId="ADAL" clId="{A92BD703-D5E4-47BE-971B-5746F3322177}"/>
    <pc:docChg chg="undo custSel addSld delSld modSld">
      <pc:chgData name="Helen" userId="ad3a4230-80d7-443d-8a9e-007713cf765f" providerId="ADAL" clId="{A92BD703-D5E4-47BE-971B-5746F3322177}" dt="2020-02-25T12:49:41.424" v="1482" actId="478"/>
      <pc:docMkLst>
        <pc:docMk/>
      </pc:docMkLst>
      <pc:sldChg chg="addSp delSp modSp">
        <pc:chgData name="Helen" userId="ad3a4230-80d7-443d-8a9e-007713cf765f" providerId="ADAL" clId="{A92BD703-D5E4-47BE-971B-5746F3322177}" dt="2020-02-25T12:49:16.918" v="1471" actId="207"/>
        <pc:sldMkLst>
          <pc:docMk/>
          <pc:sldMk cId="636014570" sldId="314"/>
        </pc:sldMkLst>
        <pc:spChg chg="del mod">
          <ac:chgData name="Helen" userId="ad3a4230-80d7-443d-8a9e-007713cf765f" providerId="ADAL" clId="{A92BD703-D5E4-47BE-971B-5746F3322177}" dt="2020-02-25T12:38:32.337" v="1117" actId="21"/>
          <ac:spMkLst>
            <pc:docMk/>
            <pc:sldMk cId="636014570" sldId="314"/>
            <ac:spMk id="2" creationId="{48C7EECA-E182-482E-94CA-FC4CC49091E2}"/>
          </ac:spMkLst>
        </pc:spChg>
        <pc:spChg chg="del mod">
          <ac:chgData name="Helen" userId="ad3a4230-80d7-443d-8a9e-007713cf765f" providerId="ADAL" clId="{A92BD703-D5E4-47BE-971B-5746F3322177}" dt="2020-02-25T12:34:11.376" v="907" actId="21"/>
          <ac:spMkLst>
            <pc:docMk/>
            <pc:sldMk cId="636014570" sldId="314"/>
            <ac:spMk id="3" creationId="{D7F62DAF-BB67-4B2E-BEDB-E615BACF2DBB}"/>
          </ac:spMkLst>
        </pc:spChg>
        <pc:spChg chg="del mod ord">
          <ac:chgData name="Helen" userId="ad3a4230-80d7-443d-8a9e-007713cf765f" providerId="ADAL" clId="{A92BD703-D5E4-47BE-971B-5746F3322177}" dt="2020-02-25T12:49:11.857" v="1469" actId="478"/>
          <ac:spMkLst>
            <pc:docMk/>
            <pc:sldMk cId="636014570" sldId="314"/>
            <ac:spMk id="5" creationId="{9C08B43E-FE3A-470C-A66B-DE19738AC81A}"/>
          </ac:spMkLst>
        </pc:spChg>
        <pc:spChg chg="del mod">
          <ac:chgData name="Helen" userId="ad3a4230-80d7-443d-8a9e-007713cf765f" providerId="ADAL" clId="{A92BD703-D5E4-47BE-971B-5746F3322177}" dt="2020-02-25T12:49:11.857" v="1469" actId="478"/>
          <ac:spMkLst>
            <pc:docMk/>
            <pc:sldMk cId="636014570" sldId="314"/>
            <ac:spMk id="10" creationId="{037C7635-01CF-45ED-887B-EC8739333010}"/>
          </ac:spMkLst>
        </pc:spChg>
        <pc:spChg chg="add mod">
          <ac:chgData name="Helen" userId="ad3a4230-80d7-443d-8a9e-007713cf765f" providerId="ADAL" clId="{A92BD703-D5E4-47BE-971B-5746F3322177}" dt="2020-02-25T12:41:42.552" v="1243" actId="1076"/>
          <ac:spMkLst>
            <pc:docMk/>
            <pc:sldMk cId="636014570" sldId="314"/>
            <ac:spMk id="13" creationId="{14BF9E17-3081-4B1D-9D67-A9D568DF04D8}"/>
          </ac:spMkLst>
        </pc:spChg>
        <pc:spChg chg="add mod">
          <ac:chgData name="Helen" userId="ad3a4230-80d7-443d-8a9e-007713cf765f" providerId="ADAL" clId="{A92BD703-D5E4-47BE-971B-5746F3322177}" dt="2020-02-25T12:41:50.937" v="1244" actId="1076"/>
          <ac:spMkLst>
            <pc:docMk/>
            <pc:sldMk cId="636014570" sldId="314"/>
            <ac:spMk id="16" creationId="{F08233BA-7245-44E6-A65C-76589C0AB6D8}"/>
          </ac:spMkLst>
        </pc:spChg>
        <pc:spChg chg="add del mod">
          <ac:chgData name="Helen" userId="ad3a4230-80d7-443d-8a9e-007713cf765f" providerId="ADAL" clId="{A92BD703-D5E4-47BE-971B-5746F3322177}" dt="2020-02-25T12:49:11.857" v="1469" actId="478"/>
          <ac:spMkLst>
            <pc:docMk/>
            <pc:sldMk cId="636014570" sldId="314"/>
            <ac:spMk id="17" creationId="{BED69C2F-893D-4F1C-B49B-00CA833FD653}"/>
          </ac:spMkLst>
        </pc:spChg>
        <pc:spChg chg="add del mod">
          <ac:chgData name="Helen" userId="ad3a4230-80d7-443d-8a9e-007713cf765f" providerId="ADAL" clId="{A92BD703-D5E4-47BE-971B-5746F3322177}" dt="2020-02-25T12:35:30.038" v="929" actId="478"/>
          <ac:spMkLst>
            <pc:docMk/>
            <pc:sldMk cId="636014570" sldId="314"/>
            <ac:spMk id="20" creationId="{8F00CF31-43A1-47D0-93E8-5BF1D4642FF4}"/>
          </ac:spMkLst>
        </pc:spChg>
        <pc:spChg chg="add mod">
          <ac:chgData name="Helen" userId="ad3a4230-80d7-443d-8a9e-007713cf765f" providerId="ADAL" clId="{A92BD703-D5E4-47BE-971B-5746F3322177}" dt="2020-02-25T12:43:20.268" v="1275" actId="1038"/>
          <ac:spMkLst>
            <pc:docMk/>
            <pc:sldMk cId="636014570" sldId="314"/>
            <ac:spMk id="23" creationId="{DDB415F1-548D-4262-8943-9808F9CF0885}"/>
          </ac:spMkLst>
        </pc:spChg>
        <pc:spChg chg="add del mod">
          <ac:chgData name="Helen" userId="ad3a4230-80d7-443d-8a9e-007713cf765f" providerId="ADAL" clId="{A92BD703-D5E4-47BE-971B-5746F3322177}" dt="2020-02-25T12:43:15.258" v="1263" actId="21"/>
          <ac:spMkLst>
            <pc:docMk/>
            <pc:sldMk cId="636014570" sldId="314"/>
            <ac:spMk id="24" creationId="{D6982064-5C37-40FB-BE2D-AE222940F1E5}"/>
          </ac:spMkLst>
        </pc:spChg>
        <pc:spChg chg="add mod">
          <ac:chgData name="Helen" userId="ad3a4230-80d7-443d-8a9e-007713cf765f" providerId="ADAL" clId="{A92BD703-D5E4-47BE-971B-5746F3322177}" dt="2020-02-25T12:41:59.442" v="1257" actId="1037"/>
          <ac:spMkLst>
            <pc:docMk/>
            <pc:sldMk cId="636014570" sldId="314"/>
            <ac:spMk id="27" creationId="{853C6512-7E81-40BE-A950-3964DE928EDA}"/>
          </ac:spMkLst>
        </pc:spChg>
        <pc:spChg chg="add del mod">
          <ac:chgData name="Helen" userId="ad3a4230-80d7-443d-8a9e-007713cf765f" providerId="ADAL" clId="{A92BD703-D5E4-47BE-971B-5746F3322177}" dt="2020-02-25T12:40:06.729" v="1136" actId="478"/>
          <ac:spMkLst>
            <pc:docMk/>
            <pc:sldMk cId="636014570" sldId="314"/>
            <ac:spMk id="28" creationId="{90D5F5B0-8A06-4CF1-BEC8-C395213E8145}"/>
          </ac:spMkLst>
        </pc:spChg>
        <pc:spChg chg="add del mod">
          <ac:chgData name="Helen" userId="ad3a4230-80d7-443d-8a9e-007713cf765f" providerId="ADAL" clId="{A92BD703-D5E4-47BE-971B-5746F3322177}" dt="2020-02-25T12:49:11.857" v="1469" actId="478"/>
          <ac:spMkLst>
            <pc:docMk/>
            <pc:sldMk cId="636014570" sldId="314"/>
            <ac:spMk id="30" creationId="{C7F023E7-C03A-4CA5-8EC9-065C555AFBA4}"/>
          </ac:spMkLst>
        </pc:spChg>
        <pc:spChg chg="add mod">
          <ac:chgData name="Helen" userId="ad3a4230-80d7-443d-8a9e-007713cf765f" providerId="ADAL" clId="{A92BD703-D5E4-47BE-971B-5746F3322177}" dt="2020-02-25T12:45:39.813" v="1339" actId="1037"/>
          <ac:spMkLst>
            <pc:docMk/>
            <pc:sldMk cId="636014570" sldId="314"/>
            <ac:spMk id="31" creationId="{4BA91FDD-DCBB-4F60-BA85-CAF8F671B13A}"/>
          </ac:spMkLst>
        </pc:spChg>
        <pc:spChg chg="add mod">
          <ac:chgData name="Helen" userId="ad3a4230-80d7-443d-8a9e-007713cf765f" providerId="ADAL" clId="{A92BD703-D5E4-47BE-971B-5746F3322177}" dt="2020-02-25T12:48:02.882" v="1456" actId="1036"/>
          <ac:spMkLst>
            <pc:docMk/>
            <pc:sldMk cId="636014570" sldId="314"/>
            <ac:spMk id="32" creationId="{45E6EB44-5F54-4E18-B5B6-2BFF62B56674}"/>
          </ac:spMkLst>
        </pc:spChg>
        <pc:spChg chg="add">
          <ac:chgData name="Helen" userId="ad3a4230-80d7-443d-8a9e-007713cf765f" providerId="ADAL" clId="{A92BD703-D5E4-47BE-971B-5746F3322177}" dt="2020-02-25T12:49:12.325" v="1470"/>
          <ac:spMkLst>
            <pc:docMk/>
            <pc:sldMk cId="636014570" sldId="314"/>
            <ac:spMk id="33" creationId="{3262510D-AE7D-4613-BB46-2E977190A3D2}"/>
          </ac:spMkLst>
        </pc:spChg>
        <pc:spChg chg="add">
          <ac:chgData name="Helen" userId="ad3a4230-80d7-443d-8a9e-007713cf765f" providerId="ADAL" clId="{A92BD703-D5E4-47BE-971B-5746F3322177}" dt="2020-02-25T12:49:12.325" v="1470"/>
          <ac:spMkLst>
            <pc:docMk/>
            <pc:sldMk cId="636014570" sldId="314"/>
            <ac:spMk id="34" creationId="{90E2D722-6E6E-48EF-8DDA-581B1B4E2079}"/>
          </ac:spMkLst>
        </pc:spChg>
        <pc:spChg chg="add mod">
          <ac:chgData name="Helen" userId="ad3a4230-80d7-443d-8a9e-007713cf765f" providerId="ADAL" clId="{A92BD703-D5E4-47BE-971B-5746F3322177}" dt="2020-02-25T12:49:16.918" v="1471" actId="207"/>
          <ac:spMkLst>
            <pc:docMk/>
            <pc:sldMk cId="636014570" sldId="314"/>
            <ac:spMk id="35" creationId="{BE4977BA-3691-4B63-B91E-065739544AD6}"/>
          </ac:spMkLst>
        </pc:spChg>
        <pc:spChg chg="add">
          <ac:chgData name="Helen" userId="ad3a4230-80d7-443d-8a9e-007713cf765f" providerId="ADAL" clId="{A92BD703-D5E4-47BE-971B-5746F3322177}" dt="2020-02-25T12:49:12.325" v="1470"/>
          <ac:spMkLst>
            <pc:docMk/>
            <pc:sldMk cId="636014570" sldId="314"/>
            <ac:spMk id="36" creationId="{EE678FE5-150C-44D3-9C3C-0F6645C9177A}"/>
          </ac:spMkLst>
        </pc:spChg>
        <pc:graphicFrameChg chg="add mod modGraphic">
          <ac:chgData name="Helen" userId="ad3a4230-80d7-443d-8a9e-007713cf765f" providerId="ADAL" clId="{A92BD703-D5E4-47BE-971B-5746F3322177}" dt="2020-02-25T12:45:26.699" v="1335" actId="1037"/>
          <ac:graphicFrameMkLst>
            <pc:docMk/>
            <pc:sldMk cId="636014570" sldId="314"/>
            <ac:graphicFrameMk id="4" creationId="{29938A40-7AC1-4068-977E-C68301C3B6C1}"/>
          </ac:graphicFrameMkLst>
        </pc:graphicFrameChg>
        <pc:graphicFrameChg chg="add mod">
          <ac:chgData name="Helen" userId="ad3a4230-80d7-443d-8a9e-007713cf765f" providerId="ADAL" clId="{A92BD703-D5E4-47BE-971B-5746F3322177}" dt="2020-02-25T12:41:42.552" v="1243" actId="1076"/>
          <ac:graphicFrameMkLst>
            <pc:docMk/>
            <pc:sldMk cId="636014570" sldId="314"/>
            <ac:graphicFrameMk id="12" creationId="{951E21C5-C224-44B1-86E5-A41B09C6A71F}"/>
          </ac:graphicFrameMkLst>
        </pc:graphicFrameChg>
        <pc:graphicFrameChg chg="add mod modGraphic">
          <ac:chgData name="Helen" userId="ad3a4230-80d7-443d-8a9e-007713cf765f" providerId="ADAL" clId="{A92BD703-D5E4-47BE-971B-5746F3322177}" dt="2020-02-25T12:41:50.937" v="1244" actId="1076"/>
          <ac:graphicFrameMkLst>
            <pc:docMk/>
            <pc:sldMk cId="636014570" sldId="314"/>
            <ac:graphicFrameMk id="15" creationId="{6D768538-E2EB-4980-8BEC-D63BF1379359}"/>
          </ac:graphicFrameMkLst>
        </pc:graphicFrameChg>
        <pc:graphicFrameChg chg="add mod modGraphic">
          <ac:chgData name="Helen" userId="ad3a4230-80d7-443d-8a9e-007713cf765f" providerId="ADAL" clId="{A92BD703-D5E4-47BE-971B-5746F3322177}" dt="2020-02-25T12:43:20.268" v="1275" actId="1038"/>
          <ac:graphicFrameMkLst>
            <pc:docMk/>
            <pc:sldMk cId="636014570" sldId="314"/>
            <ac:graphicFrameMk id="22" creationId="{800DA768-47A3-4609-969B-2896CD150558}"/>
          </ac:graphicFrameMkLst>
        </pc:graphicFrameChg>
        <pc:graphicFrameChg chg="add mod">
          <ac:chgData name="Helen" userId="ad3a4230-80d7-443d-8a9e-007713cf765f" providerId="ADAL" clId="{A92BD703-D5E4-47BE-971B-5746F3322177}" dt="2020-02-25T12:41:59.442" v="1257" actId="1037"/>
          <ac:graphicFrameMkLst>
            <pc:docMk/>
            <pc:sldMk cId="636014570" sldId="314"/>
            <ac:graphicFrameMk id="26" creationId="{AF69B8EA-A52E-4CEA-9F71-3D11D0466701}"/>
          </ac:graphicFrameMkLst>
        </pc:graphicFrameChg>
        <pc:picChg chg="add mod">
          <ac:chgData name="Helen" userId="ad3a4230-80d7-443d-8a9e-007713cf765f" providerId="ADAL" clId="{A92BD703-D5E4-47BE-971B-5746F3322177}" dt="2020-02-25T12:41:42.552" v="1243" actId="1076"/>
          <ac:picMkLst>
            <pc:docMk/>
            <pc:sldMk cId="636014570" sldId="314"/>
            <ac:picMk id="11" creationId="{D5BF1DBF-8A74-40BB-BB97-388660B9FECA}"/>
          </ac:picMkLst>
        </pc:picChg>
        <pc:picChg chg="add mod modCrop">
          <ac:chgData name="Helen" userId="ad3a4230-80d7-443d-8a9e-007713cf765f" providerId="ADAL" clId="{A92BD703-D5E4-47BE-971B-5746F3322177}" dt="2020-02-25T12:41:50.937" v="1244" actId="1076"/>
          <ac:picMkLst>
            <pc:docMk/>
            <pc:sldMk cId="636014570" sldId="314"/>
            <ac:picMk id="14" creationId="{DBE484CA-C4B7-4FB6-942E-33A3C7DD1E06}"/>
          </ac:picMkLst>
        </pc:picChg>
        <pc:picChg chg="add mod modCrop">
          <ac:chgData name="Helen" userId="ad3a4230-80d7-443d-8a9e-007713cf765f" providerId="ADAL" clId="{A92BD703-D5E4-47BE-971B-5746F3322177}" dt="2020-02-25T12:43:20.268" v="1275" actId="1038"/>
          <ac:picMkLst>
            <pc:docMk/>
            <pc:sldMk cId="636014570" sldId="314"/>
            <ac:picMk id="21" creationId="{4E7F68DD-3FB9-46D2-9DB2-54E42A01CC64}"/>
          </ac:picMkLst>
        </pc:picChg>
        <pc:picChg chg="add mod">
          <ac:chgData name="Helen" userId="ad3a4230-80d7-443d-8a9e-007713cf765f" providerId="ADAL" clId="{A92BD703-D5E4-47BE-971B-5746F3322177}" dt="2020-02-25T12:41:59.442" v="1257" actId="1037"/>
          <ac:picMkLst>
            <pc:docMk/>
            <pc:sldMk cId="636014570" sldId="314"/>
            <ac:picMk id="25" creationId="{ED97C661-C475-43CC-ADF0-177A0D4D1412}"/>
          </ac:picMkLst>
        </pc:picChg>
        <pc:picChg chg="add mod">
          <ac:chgData name="Helen" userId="ad3a4230-80d7-443d-8a9e-007713cf765f" providerId="ADAL" clId="{A92BD703-D5E4-47BE-971B-5746F3322177}" dt="2020-02-25T12:43:20.268" v="1275" actId="1038"/>
          <ac:picMkLst>
            <pc:docMk/>
            <pc:sldMk cId="636014570" sldId="314"/>
            <ac:picMk id="29" creationId="{9583836B-0914-4565-AB13-C8F0A2FCC6C4}"/>
          </ac:picMkLst>
        </pc:picChg>
      </pc:sldChg>
      <pc:sldChg chg="addSp delSp modSp">
        <pc:chgData name="Helen" userId="ad3a4230-80d7-443d-8a9e-007713cf765f" providerId="ADAL" clId="{A92BD703-D5E4-47BE-971B-5746F3322177}" dt="2020-02-25T11:54:49.542" v="100" actId="207"/>
        <pc:sldMkLst>
          <pc:docMk/>
          <pc:sldMk cId="36917022" sldId="360"/>
        </pc:sldMkLst>
        <pc:spChg chg="del">
          <ac:chgData name="Helen" userId="ad3a4230-80d7-443d-8a9e-007713cf765f" providerId="ADAL" clId="{A92BD703-D5E4-47BE-971B-5746F3322177}" dt="2020-02-25T11:45:01.371" v="1" actId="478"/>
          <ac:spMkLst>
            <pc:docMk/>
            <pc:sldMk cId="36917022" sldId="360"/>
            <ac:spMk id="3" creationId="{9D52F221-EC1F-4081-BE72-1B1E832F2C7F}"/>
          </ac:spMkLst>
        </pc:spChg>
        <pc:spChg chg="del">
          <ac:chgData name="Helen" userId="ad3a4230-80d7-443d-8a9e-007713cf765f" providerId="ADAL" clId="{A92BD703-D5E4-47BE-971B-5746F3322177}" dt="2020-02-25T11:45:01.371" v="1" actId="478"/>
          <ac:spMkLst>
            <pc:docMk/>
            <pc:sldMk cId="36917022" sldId="360"/>
            <ac:spMk id="4" creationId="{92E1A8D7-1901-495B-A2E6-1D00F79E40DF}"/>
          </ac:spMkLst>
        </pc:spChg>
        <pc:spChg chg="add mod">
          <ac:chgData name="Helen" userId="ad3a4230-80d7-443d-8a9e-007713cf765f" providerId="ADAL" clId="{A92BD703-D5E4-47BE-971B-5746F3322177}" dt="2020-02-25T11:54:49.542" v="100" actId="207"/>
          <ac:spMkLst>
            <pc:docMk/>
            <pc:sldMk cId="36917022" sldId="360"/>
            <ac:spMk id="9" creationId="{4F337D4B-5CAB-4995-AF51-7916999DB3E3}"/>
          </ac:spMkLst>
        </pc:spChg>
        <pc:spChg chg="add mod">
          <ac:chgData name="Helen" userId="ad3a4230-80d7-443d-8a9e-007713cf765f" providerId="ADAL" clId="{A92BD703-D5E4-47BE-971B-5746F3322177}" dt="2020-02-25T11:54:28.734" v="98" actId="207"/>
          <ac:spMkLst>
            <pc:docMk/>
            <pc:sldMk cId="36917022" sldId="360"/>
            <ac:spMk id="10" creationId="{A880A2C9-301F-4AD3-B3B2-EE39F58AF898}"/>
          </ac:spMkLst>
        </pc:spChg>
        <pc:spChg chg="add">
          <ac:chgData name="Helen" userId="ad3a4230-80d7-443d-8a9e-007713cf765f" providerId="ADAL" clId="{A92BD703-D5E4-47BE-971B-5746F3322177}" dt="2020-02-25T11:47:18.965" v="30"/>
          <ac:spMkLst>
            <pc:docMk/>
            <pc:sldMk cId="36917022" sldId="360"/>
            <ac:spMk id="11" creationId="{6A6C1182-359E-41A8-98B3-A61B3CE2738D}"/>
          </ac:spMkLst>
        </pc:spChg>
        <pc:spChg chg="add">
          <ac:chgData name="Helen" userId="ad3a4230-80d7-443d-8a9e-007713cf765f" providerId="ADAL" clId="{A92BD703-D5E4-47BE-971B-5746F3322177}" dt="2020-02-25T11:48:19.947" v="42"/>
          <ac:spMkLst>
            <pc:docMk/>
            <pc:sldMk cId="36917022" sldId="360"/>
            <ac:spMk id="12" creationId="{18858E75-83D6-4AE6-8EAC-02BB59CE6FB1}"/>
          </ac:spMkLst>
        </pc:spChg>
        <pc:spChg chg="add">
          <ac:chgData name="Helen" userId="ad3a4230-80d7-443d-8a9e-007713cf765f" providerId="ADAL" clId="{A92BD703-D5E4-47BE-971B-5746F3322177}" dt="2020-02-25T11:49:34.014" v="55"/>
          <ac:spMkLst>
            <pc:docMk/>
            <pc:sldMk cId="36917022" sldId="360"/>
            <ac:spMk id="13" creationId="{A08AE14A-165E-4D99-BF56-7431CB2A04B8}"/>
          </ac:spMkLst>
        </pc:spChg>
        <pc:spChg chg="mod">
          <ac:chgData name="Helen" userId="ad3a4230-80d7-443d-8a9e-007713cf765f" providerId="ADAL" clId="{A92BD703-D5E4-47BE-971B-5746F3322177}" dt="2020-02-25T11:45:31.404" v="5" actId="255"/>
          <ac:spMkLst>
            <pc:docMk/>
            <pc:sldMk cId="36917022" sldId="360"/>
            <ac:spMk id="19" creationId="{5252A847-DE45-4FA3-A1F8-EEBEB845FF8E}"/>
          </ac:spMkLst>
        </pc:spChg>
        <pc:picChg chg="add">
          <ac:chgData name="Helen" userId="ad3a4230-80d7-443d-8a9e-007713cf765f" providerId="ADAL" clId="{A92BD703-D5E4-47BE-971B-5746F3322177}" dt="2020-02-25T11:50:38.642" v="65"/>
          <ac:picMkLst>
            <pc:docMk/>
            <pc:sldMk cId="36917022" sldId="360"/>
            <ac:picMk id="14" creationId="{213DACAA-6253-4427-838F-15DA775F529F}"/>
          </ac:picMkLst>
        </pc:picChg>
        <pc:picChg chg="add mod">
          <ac:chgData name="Helen" userId="ad3a4230-80d7-443d-8a9e-007713cf765f" providerId="ADAL" clId="{A92BD703-D5E4-47BE-971B-5746F3322177}" dt="2020-02-25T11:51:28.080" v="76"/>
          <ac:picMkLst>
            <pc:docMk/>
            <pc:sldMk cId="36917022" sldId="360"/>
            <ac:picMk id="15" creationId="{C586A591-2FAF-4570-889D-BFC91BE3CB36}"/>
          </ac:picMkLst>
        </pc:picChg>
        <pc:picChg chg="add">
          <ac:chgData name="Helen" userId="ad3a4230-80d7-443d-8a9e-007713cf765f" providerId="ADAL" clId="{A92BD703-D5E4-47BE-971B-5746F3322177}" dt="2020-02-25T11:52:07.243" v="87"/>
          <ac:picMkLst>
            <pc:docMk/>
            <pc:sldMk cId="36917022" sldId="360"/>
            <ac:picMk id="16" creationId="{22C7B18C-229F-4271-9C33-94037A422F05}"/>
          </ac:picMkLst>
        </pc:picChg>
        <pc:picChg chg="add">
          <ac:chgData name="Helen" userId="ad3a4230-80d7-443d-8a9e-007713cf765f" providerId="ADAL" clId="{A92BD703-D5E4-47BE-971B-5746F3322177}" dt="2020-02-25T11:54:15.937" v="96"/>
          <ac:picMkLst>
            <pc:docMk/>
            <pc:sldMk cId="36917022" sldId="360"/>
            <ac:picMk id="17" creationId="{5878C363-B4C5-484E-AC92-E8933D1B410E}"/>
          </ac:picMkLst>
        </pc:picChg>
      </pc:sldChg>
      <pc:sldChg chg="del">
        <pc:chgData name="Helen" userId="ad3a4230-80d7-443d-8a9e-007713cf765f" providerId="ADAL" clId="{A92BD703-D5E4-47BE-971B-5746F3322177}" dt="2020-02-25T11:55:14.241" v="103" actId="47"/>
        <pc:sldMkLst>
          <pc:docMk/>
          <pc:sldMk cId="1669721746" sldId="365"/>
        </pc:sldMkLst>
      </pc:sldChg>
      <pc:sldChg chg="addSp delSp modSp">
        <pc:chgData name="Helen" userId="ad3a4230-80d7-443d-8a9e-007713cf765f" providerId="ADAL" clId="{A92BD703-D5E4-47BE-971B-5746F3322177}" dt="2020-02-25T12:49:24.689" v="1475"/>
        <pc:sldMkLst>
          <pc:docMk/>
          <pc:sldMk cId="3983546368" sldId="369"/>
        </pc:sldMkLst>
        <pc:spChg chg="del mod">
          <ac:chgData name="Helen" userId="ad3a4230-80d7-443d-8a9e-007713cf765f" providerId="ADAL" clId="{A92BD703-D5E4-47BE-971B-5746F3322177}" dt="2020-02-25T12:49:23.982" v="1474" actId="478"/>
          <ac:spMkLst>
            <pc:docMk/>
            <pc:sldMk cId="3983546368" sldId="369"/>
            <ac:spMk id="2" creationId="{9ED5ECF8-7BBE-4093-98B7-5E370972DF6E}"/>
          </ac:spMkLst>
        </pc:spChg>
        <pc:spChg chg="add mod">
          <ac:chgData name="Helen" userId="ad3a4230-80d7-443d-8a9e-007713cf765f" providerId="ADAL" clId="{A92BD703-D5E4-47BE-971B-5746F3322177}" dt="2020-02-25T12:18:24.022" v="581" actId="1035"/>
          <ac:spMkLst>
            <pc:docMk/>
            <pc:sldMk cId="3983546368" sldId="369"/>
            <ac:spMk id="12" creationId="{9FD19877-75A9-48D8-96A6-57CBB2E97224}"/>
          </ac:spMkLst>
        </pc:spChg>
        <pc:spChg chg="add del mod">
          <ac:chgData name="Helen" userId="ad3a4230-80d7-443d-8a9e-007713cf765f" providerId="ADAL" clId="{A92BD703-D5E4-47BE-971B-5746F3322177}" dt="2020-02-25T12:17:52.720" v="526" actId="478"/>
          <ac:spMkLst>
            <pc:docMk/>
            <pc:sldMk cId="3983546368" sldId="369"/>
            <ac:spMk id="13" creationId="{0F8DB8FB-F99C-4240-9966-8F8A62BC71B8}"/>
          </ac:spMkLst>
        </pc:spChg>
        <pc:spChg chg="add mod">
          <ac:chgData name="Helen" userId="ad3a4230-80d7-443d-8a9e-007713cf765f" providerId="ADAL" clId="{A92BD703-D5E4-47BE-971B-5746F3322177}" dt="2020-02-25T12:18:40.648" v="609" actId="14100"/>
          <ac:spMkLst>
            <pc:docMk/>
            <pc:sldMk cId="3983546368" sldId="369"/>
            <ac:spMk id="14" creationId="{A7DBD6EA-8578-4A1B-89DD-C10C10B6ED96}"/>
          </ac:spMkLst>
        </pc:spChg>
        <pc:spChg chg="add">
          <ac:chgData name="Helen" userId="ad3a4230-80d7-443d-8a9e-007713cf765f" providerId="ADAL" clId="{A92BD703-D5E4-47BE-971B-5746F3322177}" dt="2020-02-25T12:49:24.689" v="1475"/>
          <ac:spMkLst>
            <pc:docMk/>
            <pc:sldMk cId="3983546368" sldId="369"/>
            <ac:spMk id="15" creationId="{49B74C3C-B1EB-43CD-909A-8A512F659412}"/>
          </ac:spMkLst>
        </pc:spChg>
        <pc:spChg chg="mod">
          <ac:chgData name="Helen" userId="ad3a4230-80d7-443d-8a9e-007713cf765f" providerId="ADAL" clId="{A92BD703-D5E4-47BE-971B-5746F3322177}" dt="2020-02-25T12:18:12.530" v="550" actId="1076"/>
          <ac:spMkLst>
            <pc:docMk/>
            <pc:sldMk cId="3983546368" sldId="369"/>
            <ac:spMk id="19" creationId="{5252A847-DE45-4FA3-A1F8-EEBEB845FF8E}"/>
          </ac:spMkLst>
        </pc:spChg>
        <pc:graphicFrameChg chg="mod">
          <ac:chgData name="Helen" userId="ad3a4230-80d7-443d-8a9e-007713cf765f" providerId="ADAL" clId="{A92BD703-D5E4-47BE-971B-5746F3322177}" dt="2020-02-25T12:18:30.616" v="607" actId="1035"/>
          <ac:graphicFrameMkLst>
            <pc:docMk/>
            <pc:sldMk cId="3983546368" sldId="369"/>
            <ac:graphicFrameMk id="10" creationId="{E3B65686-BF93-4B09-8A8A-82E4BD41866B}"/>
          </ac:graphicFrameMkLst>
        </pc:graphicFrameChg>
        <pc:graphicFrameChg chg="add mod modGraphic">
          <ac:chgData name="Helen" userId="ad3a4230-80d7-443d-8a9e-007713cf765f" providerId="ADAL" clId="{A92BD703-D5E4-47BE-971B-5746F3322177}" dt="2020-02-25T12:18:24.022" v="581" actId="1035"/>
          <ac:graphicFrameMkLst>
            <pc:docMk/>
            <pc:sldMk cId="3983546368" sldId="369"/>
            <ac:graphicFrameMk id="11" creationId="{99C56ADF-579E-4E2F-B156-F546F97E0052}"/>
          </ac:graphicFrameMkLst>
        </pc:graphicFrameChg>
        <pc:picChg chg="add mod modCrop">
          <ac:chgData name="Helen" userId="ad3a4230-80d7-443d-8a9e-007713cf765f" providerId="ADAL" clId="{A92BD703-D5E4-47BE-971B-5746F3322177}" dt="2020-02-25T12:18:24.022" v="581" actId="1035"/>
          <ac:picMkLst>
            <pc:docMk/>
            <pc:sldMk cId="3983546368" sldId="369"/>
            <ac:picMk id="9" creationId="{0BD5C6A3-FF63-4A40-A45C-8918EB3C00BF}"/>
          </ac:picMkLst>
        </pc:picChg>
      </pc:sldChg>
      <pc:sldChg chg="addSp del">
        <pc:chgData name="Helen" userId="ad3a4230-80d7-443d-8a9e-007713cf765f" providerId="ADAL" clId="{A92BD703-D5E4-47BE-971B-5746F3322177}" dt="2020-02-25T12:29:03.360" v="774" actId="47"/>
        <pc:sldMkLst>
          <pc:docMk/>
          <pc:sldMk cId="3181087482" sldId="373"/>
        </pc:sldMkLst>
        <pc:spChg chg="add">
          <ac:chgData name="Helen" userId="ad3a4230-80d7-443d-8a9e-007713cf765f" providerId="ADAL" clId="{A92BD703-D5E4-47BE-971B-5746F3322177}" dt="2020-02-25T12:28:33.530" v="738"/>
          <ac:spMkLst>
            <pc:docMk/>
            <pc:sldMk cId="3181087482" sldId="373"/>
            <ac:spMk id="10" creationId="{15C39CD5-CD47-4C0C-9EAA-81E912602A85}"/>
          </ac:spMkLst>
        </pc:spChg>
      </pc:sldChg>
      <pc:sldChg chg="addSp delSp modSp del">
        <pc:chgData name="Helen" userId="ad3a4230-80d7-443d-8a9e-007713cf765f" providerId="ADAL" clId="{A92BD703-D5E4-47BE-971B-5746F3322177}" dt="2020-02-25T11:55:15.674" v="104" actId="47"/>
        <pc:sldMkLst>
          <pc:docMk/>
          <pc:sldMk cId="2389251009" sldId="379"/>
        </pc:sldMkLst>
        <pc:spChg chg="add del mod">
          <ac:chgData name="Helen" userId="ad3a4230-80d7-443d-8a9e-007713cf765f" providerId="ADAL" clId="{A92BD703-D5E4-47BE-971B-5746F3322177}" dt="2020-02-25T11:46:13.302" v="10" actId="21"/>
          <ac:spMkLst>
            <pc:docMk/>
            <pc:sldMk cId="2389251009" sldId="379"/>
            <ac:spMk id="2" creationId="{C022853C-8E15-4F13-86AA-9241E746305E}"/>
          </ac:spMkLst>
        </pc:spChg>
        <pc:spChg chg="add del mod">
          <ac:chgData name="Helen" userId="ad3a4230-80d7-443d-8a9e-007713cf765f" providerId="ADAL" clId="{A92BD703-D5E4-47BE-971B-5746F3322177}" dt="2020-02-25T11:46:47.348" v="20" actId="21"/>
          <ac:spMkLst>
            <pc:docMk/>
            <pc:sldMk cId="2389251009" sldId="379"/>
            <ac:spMk id="3" creationId="{AE83EA5D-08E1-4145-AE71-61A3849304A4}"/>
          </ac:spMkLst>
        </pc:spChg>
        <pc:spChg chg="add del mod">
          <ac:chgData name="Helen" userId="ad3a4230-80d7-443d-8a9e-007713cf765f" providerId="ADAL" clId="{A92BD703-D5E4-47BE-971B-5746F3322177}" dt="2020-02-25T11:47:17.152" v="29" actId="21"/>
          <ac:spMkLst>
            <pc:docMk/>
            <pc:sldMk cId="2389251009" sldId="379"/>
            <ac:spMk id="4" creationId="{B05CCA35-5F47-4EDD-A260-4CA591D4DC88}"/>
          </ac:spMkLst>
        </pc:spChg>
        <pc:spChg chg="add del mod">
          <ac:chgData name="Helen" userId="ad3a4230-80d7-443d-8a9e-007713cf765f" providerId="ADAL" clId="{A92BD703-D5E4-47BE-971B-5746F3322177}" dt="2020-02-25T11:48:18.932" v="41" actId="21"/>
          <ac:spMkLst>
            <pc:docMk/>
            <pc:sldMk cId="2389251009" sldId="379"/>
            <ac:spMk id="5" creationId="{7B6D3449-2A8F-4AEA-B677-9EC50E5A97BB}"/>
          </ac:spMkLst>
        </pc:spChg>
        <pc:spChg chg="add del mod">
          <ac:chgData name="Helen" userId="ad3a4230-80d7-443d-8a9e-007713cf765f" providerId="ADAL" clId="{A92BD703-D5E4-47BE-971B-5746F3322177}" dt="2020-02-25T11:49:31.970" v="54" actId="21"/>
          <ac:spMkLst>
            <pc:docMk/>
            <pc:sldMk cId="2389251009" sldId="379"/>
            <ac:spMk id="6" creationId="{F19F5E99-E837-4349-9E2F-8FEA3C37E6F4}"/>
          </ac:spMkLst>
        </pc:spChg>
        <pc:picChg chg="add del mod">
          <ac:chgData name="Helen" userId="ad3a4230-80d7-443d-8a9e-007713cf765f" providerId="ADAL" clId="{A92BD703-D5E4-47BE-971B-5746F3322177}" dt="2020-02-25T11:50:36.903" v="64" actId="21"/>
          <ac:picMkLst>
            <pc:docMk/>
            <pc:sldMk cId="2389251009" sldId="379"/>
            <ac:picMk id="15" creationId="{D01A702E-0D48-47B0-9A00-A1F8BFA58DE3}"/>
          </ac:picMkLst>
        </pc:picChg>
        <pc:picChg chg="add del mod">
          <ac:chgData name="Helen" userId="ad3a4230-80d7-443d-8a9e-007713cf765f" providerId="ADAL" clId="{A92BD703-D5E4-47BE-971B-5746F3322177}" dt="2020-02-25T11:51:10.300" v="74" actId="21"/>
          <ac:picMkLst>
            <pc:docMk/>
            <pc:sldMk cId="2389251009" sldId="379"/>
            <ac:picMk id="19" creationId="{8EFF4C31-4C37-4DD3-A4D5-5BF3C9227AB2}"/>
          </ac:picMkLst>
        </pc:picChg>
        <pc:picChg chg="add del mod">
          <ac:chgData name="Helen" userId="ad3a4230-80d7-443d-8a9e-007713cf765f" providerId="ADAL" clId="{A92BD703-D5E4-47BE-971B-5746F3322177}" dt="2020-02-25T11:52:05.503" v="86" actId="21"/>
          <ac:picMkLst>
            <pc:docMk/>
            <pc:sldMk cId="2389251009" sldId="379"/>
            <ac:picMk id="22" creationId="{0571F558-35A1-4510-A939-93C7B6E7A0B5}"/>
          </ac:picMkLst>
        </pc:picChg>
        <pc:picChg chg="add del mod">
          <ac:chgData name="Helen" userId="ad3a4230-80d7-443d-8a9e-007713cf765f" providerId="ADAL" clId="{A92BD703-D5E4-47BE-971B-5746F3322177}" dt="2020-02-25T11:54:14.137" v="95" actId="21"/>
          <ac:picMkLst>
            <pc:docMk/>
            <pc:sldMk cId="2389251009" sldId="379"/>
            <ac:picMk id="24" creationId="{D9674BBA-9444-4A50-9E49-748C0621A773}"/>
          </ac:picMkLst>
        </pc:picChg>
      </pc:sldChg>
      <pc:sldChg chg="del">
        <pc:chgData name="Helen" userId="ad3a4230-80d7-443d-8a9e-007713cf765f" providerId="ADAL" clId="{A92BD703-D5E4-47BE-971B-5746F3322177}" dt="2020-02-25T12:16:02.509" v="478" actId="47"/>
        <pc:sldMkLst>
          <pc:docMk/>
          <pc:sldMk cId="3790121355" sldId="380"/>
        </pc:sldMkLst>
      </pc:sldChg>
      <pc:sldChg chg="del">
        <pc:chgData name="Helen" userId="ad3a4230-80d7-443d-8a9e-007713cf765f" providerId="ADAL" clId="{A92BD703-D5E4-47BE-971B-5746F3322177}" dt="2020-02-25T12:19:11.782" v="616" actId="47"/>
        <pc:sldMkLst>
          <pc:docMk/>
          <pc:sldMk cId="203210123" sldId="382"/>
        </pc:sldMkLst>
      </pc:sldChg>
      <pc:sldChg chg="del">
        <pc:chgData name="Helen" userId="ad3a4230-80d7-443d-8a9e-007713cf765f" providerId="ADAL" clId="{A92BD703-D5E4-47BE-971B-5746F3322177}" dt="2020-02-25T12:47:29.040" v="1409" actId="47"/>
        <pc:sldMkLst>
          <pc:docMk/>
          <pc:sldMk cId="1642528639" sldId="384"/>
        </pc:sldMkLst>
      </pc:sldChg>
      <pc:sldChg chg="del">
        <pc:chgData name="Helen" userId="ad3a4230-80d7-443d-8a9e-007713cf765f" providerId="ADAL" clId="{A92BD703-D5E4-47BE-971B-5746F3322177}" dt="2020-02-25T12:47:47.532" v="1410" actId="47"/>
        <pc:sldMkLst>
          <pc:docMk/>
          <pc:sldMk cId="3069126396" sldId="385"/>
        </pc:sldMkLst>
      </pc:sldChg>
      <pc:sldChg chg="del">
        <pc:chgData name="Helen" userId="ad3a4230-80d7-443d-8a9e-007713cf765f" providerId="ADAL" clId="{A92BD703-D5E4-47BE-971B-5746F3322177}" dt="2020-02-25T12:29:01.955" v="773" actId="47"/>
        <pc:sldMkLst>
          <pc:docMk/>
          <pc:sldMk cId="2898574976" sldId="387"/>
        </pc:sldMkLst>
      </pc:sldChg>
      <pc:sldChg chg="addSp delSp modSp">
        <pc:chgData name="Helen" userId="ad3a4230-80d7-443d-8a9e-007713cf765f" providerId="ADAL" clId="{A92BD703-D5E4-47BE-971B-5746F3322177}" dt="2020-02-25T12:48:50.380" v="1464"/>
        <pc:sldMkLst>
          <pc:docMk/>
          <pc:sldMk cId="167855835" sldId="388"/>
        </pc:sldMkLst>
        <pc:spChg chg="del mod">
          <ac:chgData name="Helen" userId="ad3a4230-80d7-443d-8a9e-007713cf765f" providerId="ADAL" clId="{A92BD703-D5E4-47BE-971B-5746F3322177}" dt="2020-02-25T12:48:49.879" v="1463" actId="478"/>
          <ac:spMkLst>
            <pc:docMk/>
            <pc:sldMk cId="167855835" sldId="388"/>
            <ac:spMk id="2" creationId="{9F2B73F5-0264-4D34-9BAA-54990C4B63F3}"/>
          </ac:spMkLst>
        </pc:spChg>
        <pc:spChg chg="mod">
          <ac:chgData name="Helen" userId="ad3a4230-80d7-443d-8a9e-007713cf765f" providerId="ADAL" clId="{A92BD703-D5E4-47BE-971B-5746F3322177}" dt="2020-02-25T12:28:18.417" v="735" actId="1076"/>
          <ac:spMkLst>
            <pc:docMk/>
            <pc:sldMk cId="167855835" sldId="388"/>
            <ac:spMk id="11" creationId="{16739D5B-60C8-45AF-82E9-BD5EBDE84145}"/>
          </ac:spMkLst>
        </pc:spChg>
        <pc:spChg chg="add mod">
          <ac:chgData name="Helen" userId="ad3a4230-80d7-443d-8a9e-007713cf765f" providerId="ADAL" clId="{A92BD703-D5E4-47BE-971B-5746F3322177}" dt="2020-02-25T12:28:22.868" v="736" actId="1076"/>
          <ac:spMkLst>
            <pc:docMk/>
            <pc:sldMk cId="167855835" sldId="388"/>
            <ac:spMk id="13" creationId="{53218A8B-C640-407B-858E-DB7F908A6A2B}"/>
          </ac:spMkLst>
        </pc:spChg>
        <pc:spChg chg="add del mod">
          <ac:chgData name="Helen" userId="ad3a4230-80d7-443d-8a9e-007713cf765f" providerId="ADAL" clId="{A92BD703-D5E4-47BE-971B-5746F3322177}" dt="2020-02-25T12:22:05.171" v="674" actId="478"/>
          <ac:spMkLst>
            <pc:docMk/>
            <pc:sldMk cId="167855835" sldId="388"/>
            <ac:spMk id="14" creationId="{381BE7EE-FA1B-4F10-BD33-349E07DCD64A}"/>
          </ac:spMkLst>
        </pc:spChg>
        <pc:spChg chg="add del mod">
          <ac:chgData name="Helen" userId="ad3a4230-80d7-443d-8a9e-007713cf765f" providerId="ADAL" clId="{A92BD703-D5E4-47BE-971B-5746F3322177}" dt="2020-02-25T12:25:22.969" v="684" actId="478"/>
          <ac:spMkLst>
            <pc:docMk/>
            <pc:sldMk cId="167855835" sldId="388"/>
            <ac:spMk id="15" creationId="{F9734CC1-438D-496B-AB5F-6FE8106759C8}"/>
          </ac:spMkLst>
        </pc:spChg>
        <pc:spChg chg="add del mod">
          <ac:chgData name="Helen" userId="ad3a4230-80d7-443d-8a9e-007713cf765f" providerId="ADAL" clId="{A92BD703-D5E4-47BE-971B-5746F3322177}" dt="2020-02-25T12:26:47.019" v="713" actId="478"/>
          <ac:spMkLst>
            <pc:docMk/>
            <pc:sldMk cId="167855835" sldId="388"/>
            <ac:spMk id="16" creationId="{03D7FDB5-595D-4490-A633-CC1E4326D8EC}"/>
          </ac:spMkLst>
        </pc:spChg>
        <pc:spChg chg="add mod">
          <ac:chgData name="Helen" userId="ad3a4230-80d7-443d-8a9e-007713cf765f" providerId="ADAL" clId="{A92BD703-D5E4-47BE-971B-5746F3322177}" dt="2020-02-25T12:28:42.824" v="770" actId="1035"/>
          <ac:spMkLst>
            <pc:docMk/>
            <pc:sldMk cId="167855835" sldId="388"/>
            <ac:spMk id="17" creationId="{BB6B23FF-9ECA-47F2-A026-915C9EE0B174}"/>
          </ac:spMkLst>
        </pc:spChg>
        <pc:spChg chg="mod">
          <ac:chgData name="Helen" userId="ad3a4230-80d7-443d-8a9e-007713cf765f" providerId="ADAL" clId="{A92BD703-D5E4-47BE-971B-5746F3322177}" dt="2020-02-25T12:29:15.933" v="777" actId="6549"/>
          <ac:spMkLst>
            <pc:docMk/>
            <pc:sldMk cId="167855835" sldId="388"/>
            <ac:spMk id="19" creationId="{5252A847-DE45-4FA3-A1F8-EEBEB845FF8E}"/>
          </ac:spMkLst>
        </pc:spChg>
        <pc:spChg chg="add">
          <ac:chgData name="Helen" userId="ad3a4230-80d7-443d-8a9e-007713cf765f" providerId="ADAL" clId="{A92BD703-D5E4-47BE-971B-5746F3322177}" dt="2020-02-25T12:48:50.380" v="1464"/>
          <ac:spMkLst>
            <pc:docMk/>
            <pc:sldMk cId="167855835" sldId="388"/>
            <ac:spMk id="20" creationId="{4BC6770A-B9B1-4DF5-81DA-727C556DC1A5}"/>
          </ac:spMkLst>
        </pc:spChg>
        <pc:graphicFrameChg chg="add mod modGraphic">
          <ac:chgData name="Helen" userId="ad3a4230-80d7-443d-8a9e-007713cf765f" providerId="ADAL" clId="{A92BD703-D5E4-47BE-971B-5746F3322177}" dt="2020-02-25T12:28:22.868" v="736" actId="1076"/>
          <ac:graphicFrameMkLst>
            <pc:docMk/>
            <pc:sldMk cId="167855835" sldId="388"/>
            <ac:graphicFrameMk id="12" creationId="{578DABA8-CCC1-4567-B06A-BE02D2CAD688}"/>
          </ac:graphicFrameMkLst>
        </pc:graphicFrameChg>
        <pc:picChg chg="mod">
          <ac:chgData name="Helen" userId="ad3a4230-80d7-443d-8a9e-007713cf765f" providerId="ADAL" clId="{A92BD703-D5E4-47BE-971B-5746F3322177}" dt="2020-02-25T12:28:13.388" v="733" actId="1076"/>
          <ac:picMkLst>
            <pc:docMk/>
            <pc:sldMk cId="167855835" sldId="388"/>
            <ac:picMk id="9" creationId="{FB5A5606-832F-4637-BC3E-B7F178C19088}"/>
          </ac:picMkLst>
        </pc:picChg>
        <pc:picChg chg="add mod modCrop">
          <ac:chgData name="Helen" userId="ad3a4230-80d7-443d-8a9e-007713cf765f" providerId="ADAL" clId="{A92BD703-D5E4-47BE-971B-5746F3322177}" dt="2020-02-25T12:28:22.868" v="736" actId="1076"/>
          <ac:picMkLst>
            <pc:docMk/>
            <pc:sldMk cId="167855835" sldId="388"/>
            <ac:picMk id="10" creationId="{BDCBEFCF-7C36-4737-B80B-464F41E16CA8}"/>
          </ac:picMkLst>
        </pc:picChg>
      </pc:sldChg>
      <pc:sldChg chg="addSp delSp modSp add del">
        <pc:chgData name="Helen" userId="ad3a4230-80d7-443d-8a9e-007713cf765f" providerId="ADAL" clId="{A92BD703-D5E4-47BE-971B-5746F3322177}" dt="2020-02-25T12:15:21.380" v="475" actId="47"/>
        <pc:sldMkLst>
          <pc:docMk/>
          <pc:sldMk cId="2564158223" sldId="415"/>
        </pc:sldMkLst>
        <pc:spChg chg="mod">
          <ac:chgData name="Helen" userId="ad3a4230-80d7-443d-8a9e-007713cf765f" providerId="ADAL" clId="{A92BD703-D5E4-47BE-971B-5746F3322177}" dt="2020-02-25T12:08:31.099" v="308" actId="164"/>
          <ac:spMkLst>
            <pc:docMk/>
            <pc:sldMk cId="2564158223" sldId="415"/>
            <ac:spMk id="3" creationId="{9D52F221-EC1F-4081-BE72-1B1E832F2C7F}"/>
          </ac:spMkLst>
        </pc:spChg>
        <pc:spChg chg="mod">
          <ac:chgData name="Helen" userId="ad3a4230-80d7-443d-8a9e-007713cf765f" providerId="ADAL" clId="{A92BD703-D5E4-47BE-971B-5746F3322177}" dt="2020-02-25T12:08:31.099" v="308" actId="164"/>
          <ac:spMkLst>
            <pc:docMk/>
            <pc:sldMk cId="2564158223" sldId="415"/>
            <ac:spMk id="4" creationId="{92E1A8D7-1901-495B-A2E6-1D00F79E40DF}"/>
          </ac:spMkLst>
        </pc:spChg>
        <pc:spChg chg="add del mod">
          <ac:chgData name="Helen" userId="ad3a4230-80d7-443d-8a9e-007713cf765f" providerId="ADAL" clId="{A92BD703-D5E4-47BE-971B-5746F3322177}" dt="2020-02-25T12:07:06.195" v="202" actId="478"/>
          <ac:spMkLst>
            <pc:docMk/>
            <pc:sldMk cId="2564158223" sldId="415"/>
            <ac:spMk id="16" creationId="{4D0FE357-6107-4642-A22B-ABAAD51A9D91}"/>
          </ac:spMkLst>
        </pc:spChg>
        <pc:spChg chg="add del mod">
          <ac:chgData name="Helen" userId="ad3a4230-80d7-443d-8a9e-007713cf765f" providerId="ADAL" clId="{A92BD703-D5E4-47BE-971B-5746F3322177}" dt="2020-02-25T12:07:55.774" v="255" actId="478"/>
          <ac:spMkLst>
            <pc:docMk/>
            <pc:sldMk cId="2564158223" sldId="415"/>
            <ac:spMk id="17" creationId="{5C51A8F4-1FB6-4C2E-A9E3-3B66811EF8B6}"/>
          </ac:spMkLst>
        </pc:spChg>
        <pc:grpChg chg="add mod">
          <ac:chgData name="Helen" userId="ad3a4230-80d7-443d-8a9e-007713cf765f" providerId="ADAL" clId="{A92BD703-D5E4-47BE-971B-5746F3322177}" dt="2020-02-25T12:08:31.099" v="308" actId="164"/>
          <ac:grpSpMkLst>
            <pc:docMk/>
            <pc:sldMk cId="2564158223" sldId="415"/>
            <ac:grpSpMk id="10" creationId="{D62BED31-D045-4011-86E8-95B2C4BFC7AD}"/>
          </ac:grpSpMkLst>
        </pc:grpChg>
        <pc:graphicFrameChg chg="add mod modGraphic">
          <ac:chgData name="Helen" userId="ad3a4230-80d7-443d-8a9e-007713cf765f" providerId="ADAL" clId="{A92BD703-D5E4-47BE-971B-5746F3322177}" dt="2020-02-25T12:10:22.047" v="361" actId="554"/>
          <ac:graphicFrameMkLst>
            <pc:docMk/>
            <pc:sldMk cId="2564158223" sldId="415"/>
            <ac:graphicFrameMk id="11" creationId="{FC4D5D5A-6C1B-4CCA-A1B5-74B7E421A1FC}"/>
          </ac:graphicFrameMkLst>
        </pc:graphicFrameChg>
        <pc:graphicFrameChg chg="add mod modGraphic">
          <ac:chgData name="Helen" userId="ad3a4230-80d7-443d-8a9e-007713cf765f" providerId="ADAL" clId="{A92BD703-D5E4-47BE-971B-5746F3322177}" dt="2020-02-25T12:10:42.952" v="367" actId="1038"/>
          <ac:graphicFrameMkLst>
            <pc:docMk/>
            <pc:sldMk cId="2564158223" sldId="415"/>
            <ac:graphicFrameMk id="21" creationId="{64A59C7B-AE0A-4F0F-BBF2-3A1F9803EB7B}"/>
          </ac:graphicFrameMkLst>
        </pc:graphicFrameChg>
        <pc:picChg chg="add del mod modCrop">
          <ac:chgData name="Helen" userId="ad3a4230-80d7-443d-8a9e-007713cf765f" providerId="ADAL" clId="{A92BD703-D5E4-47BE-971B-5746F3322177}" dt="2020-02-25T12:02:45.040" v="125" actId="478"/>
          <ac:picMkLst>
            <pc:docMk/>
            <pc:sldMk cId="2564158223" sldId="415"/>
            <ac:picMk id="5" creationId="{0D19D9A2-57EE-481E-A93D-A9FAA91023FC}"/>
          </ac:picMkLst>
        </pc:picChg>
        <pc:picChg chg="add mod modCrop">
          <ac:chgData name="Helen" userId="ad3a4230-80d7-443d-8a9e-007713cf765f" providerId="ADAL" clId="{A92BD703-D5E4-47BE-971B-5746F3322177}" dt="2020-02-25T12:04:23.917" v="156" actId="1076"/>
          <ac:picMkLst>
            <pc:docMk/>
            <pc:sldMk cId="2564158223" sldId="415"/>
            <ac:picMk id="9" creationId="{76EB1081-F1D4-405D-8584-AC37068BCB22}"/>
          </ac:picMkLst>
        </pc:picChg>
        <pc:picChg chg="add del mod modCrop">
          <ac:chgData name="Helen" userId="ad3a4230-80d7-443d-8a9e-007713cf765f" providerId="ADAL" clId="{A92BD703-D5E4-47BE-971B-5746F3322177}" dt="2020-02-25T12:05:55.857" v="178" actId="478"/>
          <ac:picMkLst>
            <pc:docMk/>
            <pc:sldMk cId="2564158223" sldId="415"/>
            <ac:picMk id="12" creationId="{7336AAF5-FB71-43AB-ADB4-8DBC9336FF22}"/>
          </ac:picMkLst>
        </pc:picChg>
        <pc:picChg chg="add mod">
          <ac:chgData name="Helen" userId="ad3a4230-80d7-443d-8a9e-007713cf765f" providerId="ADAL" clId="{A92BD703-D5E4-47BE-971B-5746F3322177}" dt="2020-02-25T12:08:20.197" v="278" actId="1076"/>
          <ac:picMkLst>
            <pc:docMk/>
            <pc:sldMk cId="2564158223" sldId="415"/>
            <ac:picMk id="13" creationId="{ACE866C1-933E-4FB0-A379-D12ED4AB87FF}"/>
          </ac:picMkLst>
        </pc:picChg>
        <pc:picChg chg="add mod modCrop">
          <ac:chgData name="Helen" userId="ad3a4230-80d7-443d-8a9e-007713cf765f" providerId="ADAL" clId="{A92BD703-D5E4-47BE-971B-5746F3322177}" dt="2020-02-25T12:10:38.342" v="364" actId="1038"/>
          <ac:picMkLst>
            <pc:docMk/>
            <pc:sldMk cId="2564158223" sldId="415"/>
            <ac:picMk id="14" creationId="{6C02BA41-8B24-48AD-8E12-1B380BF01657}"/>
          </ac:picMkLst>
        </pc:picChg>
        <pc:picChg chg="add mod modCrop">
          <ac:chgData name="Helen" userId="ad3a4230-80d7-443d-8a9e-007713cf765f" providerId="ADAL" clId="{A92BD703-D5E4-47BE-971B-5746F3322177}" dt="2020-02-25T12:08:31.099" v="308" actId="164"/>
          <ac:picMkLst>
            <pc:docMk/>
            <pc:sldMk cId="2564158223" sldId="415"/>
            <ac:picMk id="15" creationId="{33432E9D-9259-4F1F-90A9-D37480666514}"/>
          </ac:picMkLst>
        </pc:picChg>
      </pc:sldChg>
      <pc:sldChg chg="addSp add">
        <pc:chgData name="Helen" userId="ad3a4230-80d7-443d-8a9e-007713cf765f" providerId="ADAL" clId="{A92BD703-D5E4-47BE-971B-5746F3322177}" dt="2020-02-25T11:55:09.271" v="102"/>
        <pc:sldMkLst>
          <pc:docMk/>
          <pc:sldMk cId="98153243" sldId="416"/>
        </pc:sldMkLst>
        <pc:spChg chg="add">
          <ac:chgData name="Helen" userId="ad3a4230-80d7-443d-8a9e-007713cf765f" providerId="ADAL" clId="{A92BD703-D5E4-47BE-971B-5746F3322177}" dt="2020-02-25T11:55:09.271" v="102"/>
          <ac:spMkLst>
            <pc:docMk/>
            <pc:sldMk cId="98153243" sldId="416"/>
            <ac:spMk id="20" creationId="{8F52D9A1-3C07-49BE-AA97-A8A2D43262C7}"/>
          </ac:spMkLst>
        </pc:spChg>
        <pc:spChg chg="add">
          <ac:chgData name="Helen" userId="ad3a4230-80d7-443d-8a9e-007713cf765f" providerId="ADAL" clId="{A92BD703-D5E4-47BE-971B-5746F3322177}" dt="2020-02-25T11:55:09.271" v="102"/>
          <ac:spMkLst>
            <pc:docMk/>
            <pc:sldMk cId="98153243" sldId="416"/>
            <ac:spMk id="21" creationId="{D37D8A80-DBE7-4F2D-A97C-45724FD3C639}"/>
          </ac:spMkLst>
        </pc:spChg>
        <pc:spChg chg="add">
          <ac:chgData name="Helen" userId="ad3a4230-80d7-443d-8a9e-007713cf765f" providerId="ADAL" clId="{A92BD703-D5E4-47BE-971B-5746F3322177}" dt="2020-02-25T11:55:09.271" v="102"/>
          <ac:spMkLst>
            <pc:docMk/>
            <pc:sldMk cId="98153243" sldId="416"/>
            <ac:spMk id="22" creationId="{61728208-382F-43AD-9FE6-EF63C62F8145}"/>
          </ac:spMkLst>
        </pc:spChg>
        <pc:spChg chg="add">
          <ac:chgData name="Helen" userId="ad3a4230-80d7-443d-8a9e-007713cf765f" providerId="ADAL" clId="{A92BD703-D5E4-47BE-971B-5746F3322177}" dt="2020-02-25T11:55:09.271" v="102"/>
          <ac:spMkLst>
            <pc:docMk/>
            <pc:sldMk cId="98153243" sldId="416"/>
            <ac:spMk id="23" creationId="{C4628796-9858-4621-BC43-9704F5C93E6F}"/>
          </ac:spMkLst>
        </pc:spChg>
        <pc:spChg chg="add">
          <ac:chgData name="Helen" userId="ad3a4230-80d7-443d-8a9e-007713cf765f" providerId="ADAL" clId="{A92BD703-D5E4-47BE-971B-5746F3322177}" dt="2020-02-25T11:55:09.271" v="102"/>
          <ac:spMkLst>
            <pc:docMk/>
            <pc:sldMk cId="98153243" sldId="416"/>
            <ac:spMk id="24" creationId="{F631FAC9-098A-4487-858A-31A81FCF83ED}"/>
          </ac:spMkLst>
        </pc:spChg>
      </pc:sldChg>
      <pc:sldChg chg="addSp delSp modSp add">
        <pc:chgData name="Helen" userId="ad3a4230-80d7-443d-8a9e-007713cf765f" providerId="ADAL" clId="{A92BD703-D5E4-47BE-971B-5746F3322177}" dt="2020-02-25T12:49:30.389" v="1477"/>
        <pc:sldMkLst>
          <pc:docMk/>
          <pc:sldMk cId="3694268007" sldId="417"/>
        </pc:sldMkLst>
        <pc:spChg chg="add mod">
          <ac:chgData name="Helen" userId="ad3a4230-80d7-443d-8a9e-007713cf765f" providerId="ADAL" clId="{A92BD703-D5E4-47BE-971B-5746F3322177}" dt="2020-02-25T12:14:09.525" v="441" actId="555"/>
          <ac:spMkLst>
            <pc:docMk/>
            <pc:sldMk cId="3694268007" sldId="417"/>
            <ac:spMk id="2" creationId="{E1ABFA13-BABC-4181-8240-F7030E9034A5}"/>
          </ac:spMkLst>
        </pc:spChg>
        <pc:spChg chg="del mod topLvl">
          <ac:chgData name="Helen" userId="ad3a4230-80d7-443d-8a9e-007713cf765f" providerId="ADAL" clId="{A92BD703-D5E4-47BE-971B-5746F3322177}" dt="2020-02-25T12:49:30.024" v="1476" actId="21"/>
          <ac:spMkLst>
            <pc:docMk/>
            <pc:sldMk cId="3694268007" sldId="417"/>
            <ac:spMk id="3" creationId="{9D52F221-EC1F-4081-BE72-1B1E832F2C7F}"/>
          </ac:spMkLst>
        </pc:spChg>
        <pc:spChg chg="del mod topLvl">
          <ac:chgData name="Helen" userId="ad3a4230-80d7-443d-8a9e-007713cf765f" providerId="ADAL" clId="{A92BD703-D5E4-47BE-971B-5746F3322177}" dt="2020-02-25T12:49:30.024" v="1476" actId="21"/>
          <ac:spMkLst>
            <pc:docMk/>
            <pc:sldMk cId="3694268007" sldId="417"/>
            <ac:spMk id="4" creationId="{92E1A8D7-1901-495B-A2E6-1D00F79E40DF}"/>
          </ac:spMkLst>
        </pc:spChg>
        <pc:spChg chg="add del mod">
          <ac:chgData name="Helen" userId="ad3a4230-80d7-443d-8a9e-007713cf765f" providerId="ADAL" clId="{A92BD703-D5E4-47BE-971B-5746F3322177}" dt="2020-02-25T12:15:30.022" v="477" actId="478"/>
          <ac:spMkLst>
            <pc:docMk/>
            <pc:sldMk cId="3694268007" sldId="417"/>
            <ac:spMk id="16" creationId="{BA828C98-468D-4790-BCC3-D24D47B448D8}"/>
          </ac:spMkLst>
        </pc:spChg>
        <pc:spChg chg="add mod">
          <ac:chgData name="Helen" userId="ad3a4230-80d7-443d-8a9e-007713cf765f" providerId="ADAL" clId="{A92BD703-D5E4-47BE-971B-5746F3322177}" dt="2020-02-25T12:14:09.525" v="441" actId="555"/>
          <ac:spMkLst>
            <pc:docMk/>
            <pc:sldMk cId="3694268007" sldId="417"/>
            <ac:spMk id="17" creationId="{096F29F4-2582-4931-B2B1-EDA2974BBCE6}"/>
          </ac:spMkLst>
        </pc:spChg>
        <pc:spChg chg="mod">
          <ac:chgData name="Helen" userId="ad3a4230-80d7-443d-8a9e-007713cf765f" providerId="ADAL" clId="{A92BD703-D5E4-47BE-971B-5746F3322177}" dt="2020-02-25T12:15:27.217" v="476" actId="20577"/>
          <ac:spMkLst>
            <pc:docMk/>
            <pc:sldMk cId="3694268007" sldId="417"/>
            <ac:spMk id="19" creationId="{5252A847-DE45-4FA3-A1F8-EEBEB845FF8E}"/>
          </ac:spMkLst>
        </pc:spChg>
        <pc:spChg chg="add del mod">
          <ac:chgData name="Helen" userId="ad3a4230-80d7-443d-8a9e-007713cf765f" providerId="ADAL" clId="{A92BD703-D5E4-47BE-971B-5746F3322177}" dt="2020-02-25T12:18:51.229" v="612" actId="478"/>
          <ac:spMkLst>
            <pc:docMk/>
            <pc:sldMk cId="3694268007" sldId="417"/>
            <ac:spMk id="20" creationId="{A2B5A209-2FFD-4D1E-A879-A6DCD52F3725}"/>
          </ac:spMkLst>
        </pc:spChg>
        <pc:spChg chg="add">
          <ac:chgData name="Helen" userId="ad3a4230-80d7-443d-8a9e-007713cf765f" providerId="ADAL" clId="{A92BD703-D5E4-47BE-971B-5746F3322177}" dt="2020-02-25T12:18:51.614" v="613"/>
          <ac:spMkLst>
            <pc:docMk/>
            <pc:sldMk cId="3694268007" sldId="417"/>
            <ac:spMk id="22" creationId="{E95CDAB8-13A9-41DB-AD43-25258154241A}"/>
          </ac:spMkLst>
        </pc:spChg>
        <pc:spChg chg="add">
          <ac:chgData name="Helen" userId="ad3a4230-80d7-443d-8a9e-007713cf765f" providerId="ADAL" clId="{A92BD703-D5E4-47BE-971B-5746F3322177}" dt="2020-02-25T12:49:30.389" v="1477"/>
          <ac:spMkLst>
            <pc:docMk/>
            <pc:sldMk cId="3694268007" sldId="417"/>
            <ac:spMk id="23" creationId="{6DCA0D29-0085-493C-A295-FBABAFA6F21A}"/>
          </ac:spMkLst>
        </pc:spChg>
        <pc:spChg chg="add">
          <ac:chgData name="Helen" userId="ad3a4230-80d7-443d-8a9e-007713cf765f" providerId="ADAL" clId="{A92BD703-D5E4-47BE-971B-5746F3322177}" dt="2020-02-25T12:49:30.389" v="1477"/>
          <ac:spMkLst>
            <pc:docMk/>
            <pc:sldMk cId="3694268007" sldId="417"/>
            <ac:spMk id="24" creationId="{14D82928-40CD-4BF1-83D0-C99AD944ED16}"/>
          </ac:spMkLst>
        </pc:spChg>
        <pc:grpChg chg="del mod">
          <ac:chgData name="Helen" userId="ad3a4230-80d7-443d-8a9e-007713cf765f" providerId="ADAL" clId="{A92BD703-D5E4-47BE-971B-5746F3322177}" dt="2020-02-25T12:32:14.183" v="793" actId="165"/>
          <ac:grpSpMkLst>
            <pc:docMk/>
            <pc:sldMk cId="3694268007" sldId="417"/>
            <ac:grpSpMk id="10" creationId="{D62BED31-D045-4011-86E8-95B2C4BFC7AD}"/>
          </ac:grpSpMkLst>
        </pc:grpChg>
        <pc:graphicFrameChg chg="mod modGraphic">
          <ac:chgData name="Helen" userId="ad3a4230-80d7-443d-8a9e-007713cf765f" providerId="ADAL" clId="{A92BD703-D5E4-47BE-971B-5746F3322177}" dt="2020-02-25T12:13:33.126" v="431" actId="20577"/>
          <ac:graphicFrameMkLst>
            <pc:docMk/>
            <pc:sldMk cId="3694268007" sldId="417"/>
            <ac:graphicFrameMk id="11" creationId="{FC4D5D5A-6C1B-4CCA-A1B5-74B7E421A1FC}"/>
          </ac:graphicFrameMkLst>
        </pc:graphicFrameChg>
        <pc:graphicFrameChg chg="mod">
          <ac:chgData name="Helen" userId="ad3a4230-80d7-443d-8a9e-007713cf765f" providerId="ADAL" clId="{A92BD703-D5E4-47BE-971B-5746F3322177}" dt="2020-02-25T12:12:07.812" v="382" actId="1036"/>
          <ac:graphicFrameMkLst>
            <pc:docMk/>
            <pc:sldMk cId="3694268007" sldId="417"/>
            <ac:graphicFrameMk id="21" creationId="{64A59C7B-AE0A-4F0F-BBF2-3A1F9803EB7B}"/>
          </ac:graphicFrameMkLst>
        </pc:graphicFrameChg>
        <pc:picChg chg="add del">
          <ac:chgData name="Helen" userId="ad3a4230-80d7-443d-8a9e-007713cf765f" providerId="ADAL" clId="{A92BD703-D5E4-47BE-971B-5746F3322177}" dt="2020-02-25T12:14:45.269" v="446"/>
          <ac:picMkLst>
            <pc:docMk/>
            <pc:sldMk cId="3694268007" sldId="417"/>
            <ac:picMk id="5" creationId="{AFCCEDDA-83A1-417F-9BFD-89F405E0E84D}"/>
          </ac:picMkLst>
        </pc:picChg>
        <pc:picChg chg="del">
          <ac:chgData name="Helen" userId="ad3a4230-80d7-443d-8a9e-007713cf765f" providerId="ADAL" clId="{A92BD703-D5E4-47BE-971B-5746F3322177}" dt="2020-02-25T12:32:09.032" v="791" actId="478"/>
          <ac:picMkLst>
            <pc:docMk/>
            <pc:sldMk cId="3694268007" sldId="417"/>
            <ac:picMk id="9" creationId="{76EB1081-F1D4-405D-8584-AC37068BCB22}"/>
          </ac:picMkLst>
        </pc:picChg>
        <pc:picChg chg="del">
          <ac:chgData name="Helen" userId="ad3a4230-80d7-443d-8a9e-007713cf765f" providerId="ADAL" clId="{A92BD703-D5E4-47BE-971B-5746F3322177}" dt="2020-02-25T12:32:09.641" v="792" actId="478"/>
          <ac:picMkLst>
            <pc:docMk/>
            <pc:sldMk cId="3694268007" sldId="417"/>
            <ac:picMk id="13" creationId="{ACE866C1-933E-4FB0-A379-D12ED4AB87FF}"/>
          </ac:picMkLst>
        </pc:picChg>
        <pc:picChg chg="mod topLvl">
          <ac:chgData name="Helen" userId="ad3a4230-80d7-443d-8a9e-007713cf765f" providerId="ADAL" clId="{A92BD703-D5E4-47BE-971B-5746F3322177}" dt="2020-02-25T12:32:14.183" v="793" actId="165"/>
          <ac:picMkLst>
            <pc:docMk/>
            <pc:sldMk cId="3694268007" sldId="417"/>
            <ac:picMk id="14" creationId="{6C02BA41-8B24-48AD-8E12-1B380BF01657}"/>
          </ac:picMkLst>
        </pc:picChg>
        <pc:picChg chg="mod topLvl">
          <ac:chgData name="Helen" userId="ad3a4230-80d7-443d-8a9e-007713cf765f" providerId="ADAL" clId="{A92BD703-D5E4-47BE-971B-5746F3322177}" dt="2020-02-25T12:32:14.183" v="793" actId="165"/>
          <ac:picMkLst>
            <pc:docMk/>
            <pc:sldMk cId="3694268007" sldId="417"/>
            <ac:picMk id="15" creationId="{33432E9D-9259-4F1F-90A9-D37480666514}"/>
          </ac:picMkLst>
        </pc:picChg>
      </pc:sldChg>
      <pc:sldChg chg="addSp delSp modSp add">
        <pc:chgData name="Helen" userId="ad3a4230-80d7-443d-8a9e-007713cf765f" providerId="ADAL" clId="{A92BD703-D5E4-47BE-971B-5746F3322177}" dt="2020-02-25T12:49:41.424" v="1482" actId="478"/>
        <pc:sldMkLst>
          <pc:docMk/>
          <pc:sldMk cId="2138669895" sldId="418"/>
        </pc:sldMkLst>
        <pc:spChg chg="del mod topLvl">
          <ac:chgData name="Helen" userId="ad3a4230-80d7-443d-8a9e-007713cf765f" providerId="ADAL" clId="{A92BD703-D5E4-47BE-971B-5746F3322177}" dt="2020-02-25T12:49:34.638" v="1478" actId="478"/>
          <ac:spMkLst>
            <pc:docMk/>
            <pc:sldMk cId="2138669895" sldId="418"/>
            <ac:spMk id="3" creationId="{9D52F221-EC1F-4081-BE72-1B1E832F2C7F}"/>
          </ac:spMkLst>
        </pc:spChg>
        <pc:spChg chg="del mod topLvl">
          <ac:chgData name="Helen" userId="ad3a4230-80d7-443d-8a9e-007713cf765f" providerId="ADAL" clId="{A92BD703-D5E4-47BE-971B-5746F3322177}" dt="2020-02-25T12:49:34.638" v="1478" actId="478"/>
          <ac:spMkLst>
            <pc:docMk/>
            <pc:sldMk cId="2138669895" sldId="418"/>
            <ac:spMk id="4" creationId="{92E1A8D7-1901-495B-A2E6-1D00F79E40DF}"/>
          </ac:spMkLst>
        </pc:spChg>
        <pc:spChg chg="del">
          <ac:chgData name="Helen" userId="ad3a4230-80d7-443d-8a9e-007713cf765f" providerId="ADAL" clId="{A92BD703-D5E4-47BE-971B-5746F3322177}" dt="2020-02-25T12:18:47.182" v="610" actId="478"/>
          <ac:spMkLst>
            <pc:docMk/>
            <pc:sldMk cId="2138669895" sldId="418"/>
            <ac:spMk id="20" creationId="{A2B5A209-2FFD-4D1E-A879-A6DCD52F3725}"/>
          </ac:spMkLst>
        </pc:spChg>
        <pc:spChg chg="add">
          <ac:chgData name="Helen" userId="ad3a4230-80d7-443d-8a9e-007713cf765f" providerId="ADAL" clId="{A92BD703-D5E4-47BE-971B-5746F3322177}" dt="2020-02-25T12:18:47.608" v="611"/>
          <ac:spMkLst>
            <pc:docMk/>
            <pc:sldMk cId="2138669895" sldId="418"/>
            <ac:spMk id="22" creationId="{8269B73B-ECB2-40B5-8281-2C18845B0BDC}"/>
          </ac:spMkLst>
        </pc:spChg>
        <pc:spChg chg="add">
          <ac:chgData name="Helen" userId="ad3a4230-80d7-443d-8a9e-007713cf765f" providerId="ADAL" clId="{A92BD703-D5E4-47BE-971B-5746F3322177}" dt="2020-02-25T12:49:35.083" v="1479"/>
          <ac:spMkLst>
            <pc:docMk/>
            <pc:sldMk cId="2138669895" sldId="418"/>
            <ac:spMk id="23" creationId="{9B05D417-AC0B-4D35-BB46-84C933392DA5}"/>
          </ac:spMkLst>
        </pc:spChg>
        <pc:spChg chg="add mod">
          <ac:chgData name="Helen" userId="ad3a4230-80d7-443d-8a9e-007713cf765f" providerId="ADAL" clId="{A92BD703-D5E4-47BE-971B-5746F3322177}" dt="2020-02-25T12:49:39.275" v="1480" actId="207"/>
          <ac:spMkLst>
            <pc:docMk/>
            <pc:sldMk cId="2138669895" sldId="418"/>
            <ac:spMk id="24" creationId="{B4F2C622-0392-41F8-B3D6-06F2FCCAFB83}"/>
          </ac:spMkLst>
        </pc:spChg>
        <pc:grpChg chg="del">
          <ac:chgData name="Helen" userId="ad3a4230-80d7-443d-8a9e-007713cf765f" providerId="ADAL" clId="{A92BD703-D5E4-47BE-971B-5746F3322177}" dt="2020-02-25T12:16:16.165" v="479" actId="165"/>
          <ac:grpSpMkLst>
            <pc:docMk/>
            <pc:sldMk cId="2138669895" sldId="418"/>
            <ac:grpSpMk id="10" creationId="{D62BED31-D045-4011-86E8-95B2C4BFC7AD}"/>
          </ac:grpSpMkLst>
        </pc:grpChg>
        <pc:picChg chg="del">
          <ac:chgData name="Helen" userId="ad3a4230-80d7-443d-8a9e-007713cf765f" providerId="ADAL" clId="{A92BD703-D5E4-47BE-971B-5746F3322177}" dt="2020-02-25T12:49:41.424" v="1482" actId="478"/>
          <ac:picMkLst>
            <pc:docMk/>
            <pc:sldMk cId="2138669895" sldId="418"/>
            <ac:picMk id="9" creationId="{76EB1081-F1D4-405D-8584-AC37068BCB22}"/>
          </ac:picMkLst>
        </pc:picChg>
        <pc:picChg chg="del">
          <ac:chgData name="Helen" userId="ad3a4230-80d7-443d-8a9e-007713cf765f" providerId="ADAL" clId="{A92BD703-D5E4-47BE-971B-5746F3322177}" dt="2020-02-25T12:49:40.488" v="1481" actId="478"/>
          <ac:picMkLst>
            <pc:docMk/>
            <pc:sldMk cId="2138669895" sldId="418"/>
            <ac:picMk id="13" creationId="{ACE866C1-933E-4FB0-A379-D12ED4AB87FF}"/>
          </ac:picMkLst>
        </pc:picChg>
        <pc:picChg chg="mod topLvl">
          <ac:chgData name="Helen" userId="ad3a4230-80d7-443d-8a9e-007713cf765f" providerId="ADAL" clId="{A92BD703-D5E4-47BE-971B-5746F3322177}" dt="2020-02-25T12:16:16.165" v="479" actId="165"/>
          <ac:picMkLst>
            <pc:docMk/>
            <pc:sldMk cId="2138669895" sldId="418"/>
            <ac:picMk id="14" creationId="{6C02BA41-8B24-48AD-8E12-1B380BF01657}"/>
          </ac:picMkLst>
        </pc:picChg>
        <pc:picChg chg="mod topLvl">
          <ac:chgData name="Helen" userId="ad3a4230-80d7-443d-8a9e-007713cf765f" providerId="ADAL" clId="{A92BD703-D5E4-47BE-971B-5746F3322177}" dt="2020-02-25T12:16:16.165" v="479" actId="165"/>
          <ac:picMkLst>
            <pc:docMk/>
            <pc:sldMk cId="2138669895" sldId="418"/>
            <ac:picMk id="15" creationId="{33432E9D-9259-4F1F-90A9-D37480666514}"/>
          </ac:picMkLst>
        </pc:picChg>
      </pc:sldChg>
      <pc:sldChg chg="addSp delSp modSp add">
        <pc:chgData name="Helen" userId="ad3a4230-80d7-443d-8a9e-007713cf765f" providerId="ADAL" clId="{A92BD703-D5E4-47BE-971B-5746F3322177}" dt="2020-02-25T12:49:21.265" v="1473"/>
        <pc:sldMkLst>
          <pc:docMk/>
          <pc:sldMk cId="1105877507" sldId="419"/>
        </pc:sldMkLst>
        <pc:spChg chg="del">
          <ac:chgData name="Helen" userId="ad3a4230-80d7-443d-8a9e-007713cf765f" providerId="ADAL" clId="{A92BD703-D5E4-47BE-971B-5746F3322177}" dt="2020-02-25T12:49:20.991" v="1472" actId="21"/>
          <ac:spMkLst>
            <pc:docMk/>
            <pc:sldMk cId="1105877507" sldId="419"/>
            <ac:spMk id="2" creationId="{9ED5ECF8-7BBE-4093-98B7-5E370972DF6E}"/>
          </ac:spMkLst>
        </pc:spChg>
        <pc:spChg chg="add">
          <ac:chgData name="Helen" userId="ad3a4230-80d7-443d-8a9e-007713cf765f" providerId="ADAL" clId="{A92BD703-D5E4-47BE-971B-5746F3322177}" dt="2020-02-25T12:49:21.265" v="1473"/>
          <ac:spMkLst>
            <pc:docMk/>
            <pc:sldMk cId="1105877507" sldId="419"/>
            <ac:spMk id="13" creationId="{C3B6ED5D-85E2-44B0-A5EB-99DC5D47940E}"/>
          </ac:spMkLst>
        </pc:spChg>
        <pc:graphicFrameChg chg="mod">
          <ac:chgData name="Helen" userId="ad3a4230-80d7-443d-8a9e-007713cf765f" providerId="ADAL" clId="{A92BD703-D5E4-47BE-971B-5746F3322177}" dt="2020-02-25T12:19:06.939" v="615"/>
          <ac:graphicFrameMkLst>
            <pc:docMk/>
            <pc:sldMk cId="1105877507" sldId="419"/>
            <ac:graphicFrameMk id="10" creationId="{E3B65686-BF93-4B09-8A8A-82E4BD41866B}"/>
          </ac:graphicFrameMkLst>
        </pc:graphicFrameChg>
      </pc:sldChg>
      <pc:sldChg chg="addSp delSp add">
        <pc:chgData name="Helen" userId="ad3a4230-80d7-443d-8a9e-007713cf765f" providerId="ADAL" clId="{A92BD703-D5E4-47BE-971B-5746F3322177}" dt="2020-02-25T12:48:43.484" v="1460"/>
        <pc:sldMkLst>
          <pc:docMk/>
          <pc:sldMk cId="2975393964" sldId="420"/>
        </pc:sldMkLst>
        <pc:spChg chg="del">
          <ac:chgData name="Helen" userId="ad3a4230-80d7-443d-8a9e-007713cf765f" providerId="ADAL" clId="{A92BD703-D5E4-47BE-971B-5746F3322177}" dt="2020-02-25T12:48:43.106" v="1459" actId="21"/>
          <ac:spMkLst>
            <pc:docMk/>
            <pc:sldMk cId="2975393964" sldId="420"/>
            <ac:spMk id="2" creationId="{9F2B73F5-0264-4D34-9BAA-54990C4B63F3}"/>
          </ac:spMkLst>
        </pc:spChg>
        <pc:spChg chg="add">
          <ac:chgData name="Helen" userId="ad3a4230-80d7-443d-8a9e-007713cf765f" providerId="ADAL" clId="{A92BD703-D5E4-47BE-971B-5746F3322177}" dt="2020-02-25T12:48:43.484" v="1460"/>
          <ac:spMkLst>
            <pc:docMk/>
            <pc:sldMk cId="2975393964" sldId="420"/>
            <ac:spMk id="14" creationId="{9ED8CB87-B87E-4ACB-B572-5CCA08A47FE4}"/>
          </ac:spMkLst>
        </pc:spChg>
      </pc:sldChg>
      <pc:sldChg chg="addSp delSp modSp add">
        <pc:chgData name="Helen" userId="ad3a4230-80d7-443d-8a9e-007713cf765f" providerId="ADAL" clId="{A92BD703-D5E4-47BE-971B-5746F3322177}" dt="2020-02-25T12:48:47.350" v="1462"/>
        <pc:sldMkLst>
          <pc:docMk/>
          <pc:sldMk cId="2192753389" sldId="421"/>
        </pc:sldMkLst>
        <pc:spChg chg="del">
          <ac:chgData name="Helen" userId="ad3a4230-80d7-443d-8a9e-007713cf765f" providerId="ADAL" clId="{A92BD703-D5E4-47BE-971B-5746F3322177}" dt="2020-02-25T12:48:46.939" v="1461" actId="478"/>
          <ac:spMkLst>
            <pc:docMk/>
            <pc:sldMk cId="2192753389" sldId="421"/>
            <ac:spMk id="2" creationId="{9F2B73F5-0264-4D34-9BAA-54990C4B63F3}"/>
          </ac:spMkLst>
        </pc:spChg>
        <pc:spChg chg="add">
          <ac:chgData name="Helen" userId="ad3a4230-80d7-443d-8a9e-007713cf765f" providerId="ADAL" clId="{A92BD703-D5E4-47BE-971B-5746F3322177}" dt="2020-02-25T12:48:47.350" v="1462"/>
          <ac:spMkLst>
            <pc:docMk/>
            <pc:sldMk cId="2192753389" sldId="421"/>
            <ac:spMk id="14" creationId="{D5BA1FB5-D07E-45D3-B2B2-BC1D050DFC79}"/>
          </ac:spMkLst>
        </pc:spChg>
        <pc:spChg chg="mod">
          <ac:chgData name="Helen" userId="ad3a4230-80d7-443d-8a9e-007713cf765f" providerId="ADAL" clId="{A92BD703-D5E4-47BE-971B-5746F3322177}" dt="2020-02-25T12:29:29.703" v="789" actId="207"/>
          <ac:spMkLst>
            <pc:docMk/>
            <pc:sldMk cId="2192753389" sldId="421"/>
            <ac:spMk id="19" creationId="{5252A847-DE45-4FA3-A1F8-EEBEB845FF8E}"/>
          </ac:spMkLst>
        </pc:spChg>
      </pc:sldChg>
      <pc:sldChg chg="addSp delSp add del">
        <pc:chgData name="Helen" userId="ad3a4230-80d7-443d-8a9e-007713cf765f" providerId="ADAL" clId="{A92BD703-D5E4-47BE-971B-5746F3322177}" dt="2020-02-25T12:47:26.964" v="1408" actId="47"/>
        <pc:sldMkLst>
          <pc:docMk/>
          <pc:sldMk cId="859900959" sldId="422"/>
        </pc:sldMkLst>
        <pc:spChg chg="add del">
          <ac:chgData name="Helen" userId="ad3a4230-80d7-443d-8a9e-007713cf765f" providerId="ADAL" clId="{A92BD703-D5E4-47BE-971B-5746F3322177}" dt="2020-02-25T12:46:16.908" v="1344"/>
          <ac:spMkLst>
            <pc:docMk/>
            <pc:sldMk cId="859900959" sldId="422"/>
            <ac:spMk id="11" creationId="{B08E993C-27F9-4DCC-9BC9-A2C42C947C7D}"/>
          </ac:spMkLst>
        </pc:spChg>
      </pc:sldChg>
      <pc:sldChg chg="addSp delSp modSp add">
        <pc:chgData name="Helen" userId="ad3a4230-80d7-443d-8a9e-007713cf765f" providerId="ADAL" clId="{A92BD703-D5E4-47BE-971B-5746F3322177}" dt="2020-02-25T12:49:06.389" v="1468"/>
        <pc:sldMkLst>
          <pc:docMk/>
          <pc:sldMk cId="3188123197" sldId="423"/>
        </pc:sldMkLst>
        <pc:spChg chg="del">
          <ac:chgData name="Helen" userId="ad3a4230-80d7-443d-8a9e-007713cf765f" providerId="ADAL" clId="{A92BD703-D5E4-47BE-971B-5746F3322177}" dt="2020-02-25T12:49:05.865" v="1467" actId="478"/>
          <ac:spMkLst>
            <pc:docMk/>
            <pc:sldMk cId="3188123197" sldId="423"/>
            <ac:spMk id="5" creationId="{9C08B43E-FE3A-470C-A66B-DE19738AC81A}"/>
          </ac:spMkLst>
        </pc:spChg>
        <pc:spChg chg="del">
          <ac:chgData name="Helen" userId="ad3a4230-80d7-443d-8a9e-007713cf765f" providerId="ADAL" clId="{A92BD703-D5E4-47BE-971B-5746F3322177}" dt="2020-02-25T12:49:05.865" v="1467" actId="478"/>
          <ac:spMkLst>
            <pc:docMk/>
            <pc:sldMk cId="3188123197" sldId="423"/>
            <ac:spMk id="10" creationId="{037C7635-01CF-45ED-887B-EC8739333010}"/>
          </ac:spMkLst>
        </pc:spChg>
        <pc:spChg chg="del mod">
          <ac:chgData name="Helen" userId="ad3a4230-80d7-443d-8a9e-007713cf765f" providerId="ADAL" clId="{A92BD703-D5E4-47BE-971B-5746F3322177}" dt="2020-02-25T12:49:05.865" v="1467" actId="478"/>
          <ac:spMkLst>
            <pc:docMk/>
            <pc:sldMk cId="3188123197" sldId="423"/>
            <ac:spMk id="17" creationId="{BED69C2F-893D-4F1C-B49B-00CA833FD653}"/>
          </ac:spMkLst>
        </pc:spChg>
        <pc:spChg chg="mod">
          <ac:chgData name="Helen" userId="ad3a4230-80d7-443d-8a9e-007713cf765f" providerId="ADAL" clId="{A92BD703-D5E4-47BE-971B-5746F3322177}" dt="2020-02-25T12:46:35.688" v="1355" actId="1076"/>
          <ac:spMkLst>
            <pc:docMk/>
            <pc:sldMk cId="3188123197" sldId="423"/>
            <ac:spMk id="19" creationId="{5252A847-DE45-4FA3-A1F8-EEBEB845FF8E}"/>
          </ac:spMkLst>
        </pc:spChg>
        <pc:spChg chg="add mod">
          <ac:chgData name="Helen" userId="ad3a4230-80d7-443d-8a9e-007713cf765f" providerId="ADAL" clId="{A92BD703-D5E4-47BE-971B-5746F3322177}" dt="2020-02-25T12:46:48.532" v="1401" actId="1037"/>
          <ac:spMkLst>
            <pc:docMk/>
            <pc:sldMk cId="3188123197" sldId="423"/>
            <ac:spMk id="28" creationId="{F36F97E7-F69B-4CD6-83BD-7DB563F582C4}"/>
          </ac:spMkLst>
        </pc:spChg>
        <pc:spChg chg="del">
          <ac:chgData name="Helen" userId="ad3a4230-80d7-443d-8a9e-007713cf765f" providerId="ADAL" clId="{A92BD703-D5E4-47BE-971B-5746F3322177}" dt="2020-02-25T12:49:05.865" v="1467" actId="478"/>
          <ac:spMkLst>
            <pc:docMk/>
            <pc:sldMk cId="3188123197" sldId="423"/>
            <ac:spMk id="30" creationId="{C7F023E7-C03A-4CA5-8EC9-065C555AFBA4}"/>
          </ac:spMkLst>
        </pc:spChg>
        <pc:spChg chg="add">
          <ac:chgData name="Helen" userId="ad3a4230-80d7-443d-8a9e-007713cf765f" providerId="ADAL" clId="{A92BD703-D5E4-47BE-971B-5746F3322177}" dt="2020-02-25T12:48:06.614" v="1457"/>
          <ac:spMkLst>
            <pc:docMk/>
            <pc:sldMk cId="3188123197" sldId="423"/>
            <ac:spMk id="32" creationId="{2E3652E6-A2B5-4D62-96F9-E5A8AB99591A}"/>
          </ac:spMkLst>
        </pc:spChg>
        <pc:spChg chg="add">
          <ac:chgData name="Helen" userId="ad3a4230-80d7-443d-8a9e-007713cf765f" providerId="ADAL" clId="{A92BD703-D5E4-47BE-971B-5746F3322177}" dt="2020-02-25T12:49:06.389" v="1468"/>
          <ac:spMkLst>
            <pc:docMk/>
            <pc:sldMk cId="3188123197" sldId="423"/>
            <ac:spMk id="33" creationId="{AE3FDD43-AE74-4BAB-8F67-9F180DCC010F}"/>
          </ac:spMkLst>
        </pc:spChg>
        <pc:spChg chg="add">
          <ac:chgData name="Helen" userId="ad3a4230-80d7-443d-8a9e-007713cf765f" providerId="ADAL" clId="{A92BD703-D5E4-47BE-971B-5746F3322177}" dt="2020-02-25T12:49:06.389" v="1468"/>
          <ac:spMkLst>
            <pc:docMk/>
            <pc:sldMk cId="3188123197" sldId="423"/>
            <ac:spMk id="34" creationId="{05E6E267-35E3-4606-8B30-F948CA3E5470}"/>
          </ac:spMkLst>
        </pc:spChg>
        <pc:spChg chg="add">
          <ac:chgData name="Helen" userId="ad3a4230-80d7-443d-8a9e-007713cf765f" providerId="ADAL" clId="{A92BD703-D5E4-47BE-971B-5746F3322177}" dt="2020-02-25T12:49:06.389" v="1468"/>
          <ac:spMkLst>
            <pc:docMk/>
            <pc:sldMk cId="3188123197" sldId="423"/>
            <ac:spMk id="35" creationId="{6B3B804D-69C8-43E0-8C78-BF31A96F2144}"/>
          </ac:spMkLst>
        </pc:spChg>
        <pc:spChg chg="add">
          <ac:chgData name="Helen" userId="ad3a4230-80d7-443d-8a9e-007713cf765f" providerId="ADAL" clId="{A92BD703-D5E4-47BE-971B-5746F3322177}" dt="2020-02-25T12:49:06.389" v="1468"/>
          <ac:spMkLst>
            <pc:docMk/>
            <pc:sldMk cId="3188123197" sldId="423"/>
            <ac:spMk id="36" creationId="{EC9CA328-8D89-47B8-801D-34F0ED33816E}"/>
          </ac:spMkLst>
        </pc:spChg>
      </pc:sldChg>
      <pc:sldChg chg="addSp delSp modSp add">
        <pc:chgData name="Helen" userId="ad3a4230-80d7-443d-8a9e-007713cf765f" providerId="ADAL" clId="{A92BD703-D5E4-47BE-971B-5746F3322177}" dt="2020-02-25T12:48:59.898" v="1466"/>
        <pc:sldMkLst>
          <pc:docMk/>
          <pc:sldMk cId="2787625829" sldId="424"/>
        </pc:sldMkLst>
        <pc:spChg chg="del">
          <ac:chgData name="Helen" userId="ad3a4230-80d7-443d-8a9e-007713cf765f" providerId="ADAL" clId="{A92BD703-D5E4-47BE-971B-5746F3322177}" dt="2020-02-25T12:48:59.422" v="1465" actId="21"/>
          <ac:spMkLst>
            <pc:docMk/>
            <pc:sldMk cId="2787625829" sldId="424"/>
            <ac:spMk id="5" creationId="{9C08B43E-FE3A-470C-A66B-DE19738AC81A}"/>
          </ac:spMkLst>
        </pc:spChg>
        <pc:spChg chg="del">
          <ac:chgData name="Helen" userId="ad3a4230-80d7-443d-8a9e-007713cf765f" providerId="ADAL" clId="{A92BD703-D5E4-47BE-971B-5746F3322177}" dt="2020-02-25T12:48:59.422" v="1465" actId="21"/>
          <ac:spMkLst>
            <pc:docMk/>
            <pc:sldMk cId="2787625829" sldId="424"/>
            <ac:spMk id="10" creationId="{037C7635-01CF-45ED-887B-EC8739333010}"/>
          </ac:spMkLst>
        </pc:spChg>
        <pc:spChg chg="del">
          <ac:chgData name="Helen" userId="ad3a4230-80d7-443d-8a9e-007713cf765f" providerId="ADAL" clId="{A92BD703-D5E4-47BE-971B-5746F3322177}" dt="2020-02-25T12:48:59.422" v="1465" actId="21"/>
          <ac:spMkLst>
            <pc:docMk/>
            <pc:sldMk cId="2787625829" sldId="424"/>
            <ac:spMk id="17" creationId="{BED69C2F-893D-4F1C-B49B-00CA833FD653}"/>
          </ac:spMkLst>
        </pc:spChg>
        <pc:spChg chg="mod">
          <ac:chgData name="Helen" userId="ad3a4230-80d7-443d-8a9e-007713cf765f" providerId="ADAL" clId="{A92BD703-D5E4-47BE-971B-5746F3322177}" dt="2020-02-25T12:47:20.094" v="1407" actId="20577"/>
          <ac:spMkLst>
            <pc:docMk/>
            <pc:sldMk cId="2787625829" sldId="424"/>
            <ac:spMk id="19" creationId="{5252A847-DE45-4FA3-A1F8-EEBEB845FF8E}"/>
          </ac:spMkLst>
        </pc:spChg>
        <pc:spChg chg="del">
          <ac:chgData name="Helen" userId="ad3a4230-80d7-443d-8a9e-007713cf765f" providerId="ADAL" clId="{A92BD703-D5E4-47BE-971B-5746F3322177}" dt="2020-02-25T12:48:59.422" v="1465" actId="21"/>
          <ac:spMkLst>
            <pc:docMk/>
            <pc:sldMk cId="2787625829" sldId="424"/>
            <ac:spMk id="30" creationId="{C7F023E7-C03A-4CA5-8EC9-065C555AFBA4}"/>
          </ac:spMkLst>
        </pc:spChg>
        <pc:spChg chg="add">
          <ac:chgData name="Helen" userId="ad3a4230-80d7-443d-8a9e-007713cf765f" providerId="ADAL" clId="{A92BD703-D5E4-47BE-971B-5746F3322177}" dt="2020-02-25T12:48:08.056" v="1458"/>
          <ac:spMkLst>
            <pc:docMk/>
            <pc:sldMk cId="2787625829" sldId="424"/>
            <ac:spMk id="32" creationId="{2906D0D4-7CE8-414B-B71F-EAA69EE80983}"/>
          </ac:spMkLst>
        </pc:spChg>
        <pc:spChg chg="add">
          <ac:chgData name="Helen" userId="ad3a4230-80d7-443d-8a9e-007713cf765f" providerId="ADAL" clId="{A92BD703-D5E4-47BE-971B-5746F3322177}" dt="2020-02-25T12:48:59.898" v="1466"/>
          <ac:spMkLst>
            <pc:docMk/>
            <pc:sldMk cId="2787625829" sldId="424"/>
            <ac:spMk id="33" creationId="{32D5BABC-DFF4-4364-8055-CB6C0C661C12}"/>
          </ac:spMkLst>
        </pc:spChg>
        <pc:spChg chg="add">
          <ac:chgData name="Helen" userId="ad3a4230-80d7-443d-8a9e-007713cf765f" providerId="ADAL" clId="{A92BD703-D5E4-47BE-971B-5746F3322177}" dt="2020-02-25T12:48:59.898" v="1466"/>
          <ac:spMkLst>
            <pc:docMk/>
            <pc:sldMk cId="2787625829" sldId="424"/>
            <ac:spMk id="34" creationId="{6CA5024D-5BF0-4BA3-A3CC-28FDF343E250}"/>
          </ac:spMkLst>
        </pc:spChg>
        <pc:spChg chg="add">
          <ac:chgData name="Helen" userId="ad3a4230-80d7-443d-8a9e-007713cf765f" providerId="ADAL" clId="{A92BD703-D5E4-47BE-971B-5746F3322177}" dt="2020-02-25T12:48:59.898" v="1466"/>
          <ac:spMkLst>
            <pc:docMk/>
            <pc:sldMk cId="2787625829" sldId="424"/>
            <ac:spMk id="35" creationId="{091DD2B8-DBE1-461A-AC40-79C0F38459EB}"/>
          </ac:spMkLst>
        </pc:spChg>
        <pc:spChg chg="add">
          <ac:chgData name="Helen" userId="ad3a4230-80d7-443d-8a9e-007713cf765f" providerId="ADAL" clId="{A92BD703-D5E4-47BE-971B-5746F3322177}" dt="2020-02-25T12:48:59.898" v="1466"/>
          <ac:spMkLst>
            <pc:docMk/>
            <pc:sldMk cId="2787625829" sldId="424"/>
            <ac:spMk id="36" creationId="{5DD0C50D-3B12-4696-8E8B-8266D28796B6}"/>
          </ac:spMkLst>
        </pc:spChg>
      </pc:sldChg>
    </pc:docChg>
  </pc:docChgLst>
  <pc:docChgLst>
    <pc:chgData name="Helen Woodhead" userId="a20b558725e10394" providerId="LiveId" clId="{79B5760E-6744-43C1-BFAE-23C919D9018A}"/>
    <pc:docChg chg="undo custSel addSld delSld modSld">
      <pc:chgData name="Helen Woodhead" userId="a20b558725e10394" providerId="LiveId" clId="{79B5760E-6744-43C1-BFAE-23C919D9018A}" dt="2020-02-25T13:27:18.576" v="353" actId="47"/>
      <pc:docMkLst>
        <pc:docMk/>
      </pc:docMkLst>
      <pc:sldChg chg="delSp modSp del">
        <pc:chgData name="Helen Woodhead" userId="a20b558725e10394" providerId="LiveId" clId="{79B5760E-6744-43C1-BFAE-23C919D9018A}" dt="2020-02-25T13:23:52.445" v="199" actId="47"/>
        <pc:sldMkLst>
          <pc:docMk/>
          <pc:sldMk cId="636014570" sldId="314"/>
        </pc:sldMkLst>
        <pc:spChg chg="del mod">
          <ac:chgData name="Helen Woodhead" userId="a20b558725e10394" providerId="LiveId" clId="{79B5760E-6744-43C1-BFAE-23C919D9018A}" dt="2020-02-25T13:23:49.204" v="197" actId="21"/>
          <ac:spMkLst>
            <pc:docMk/>
            <pc:sldMk cId="636014570" sldId="314"/>
            <ac:spMk id="19" creationId="{5252A847-DE45-4FA3-A1F8-EEBEB845FF8E}"/>
          </ac:spMkLst>
        </pc:spChg>
        <pc:spChg chg="del">
          <ac:chgData name="Helen Woodhead" userId="a20b558725e10394" providerId="LiveId" clId="{79B5760E-6744-43C1-BFAE-23C919D9018A}" dt="2020-02-25T13:23:49.204" v="197" actId="21"/>
          <ac:spMkLst>
            <pc:docMk/>
            <pc:sldMk cId="636014570" sldId="314"/>
            <ac:spMk id="32" creationId="{45E6EB44-5F54-4E18-B5B6-2BFF62B56674}"/>
          </ac:spMkLst>
        </pc:spChg>
      </pc:sldChg>
      <pc:sldChg chg="addSp delSp modSp del">
        <pc:chgData name="Helen Woodhead" userId="a20b558725e10394" providerId="LiveId" clId="{79B5760E-6744-43C1-BFAE-23C919D9018A}" dt="2020-02-25T13:19:38.254" v="37" actId="47"/>
        <pc:sldMkLst>
          <pc:docMk/>
          <pc:sldMk cId="36917022" sldId="360"/>
        </pc:sldMkLst>
        <pc:spChg chg="del">
          <ac:chgData name="Helen Woodhead" userId="a20b558725e10394" providerId="LiveId" clId="{79B5760E-6744-43C1-BFAE-23C919D9018A}" dt="2020-02-25T13:19:20.791" v="30" actId="478"/>
          <ac:spMkLst>
            <pc:docMk/>
            <pc:sldMk cId="36917022" sldId="360"/>
            <ac:spMk id="9" creationId="{4F337D4B-5CAB-4995-AF51-7916999DB3E3}"/>
          </ac:spMkLst>
        </pc:spChg>
        <pc:spChg chg="del">
          <ac:chgData name="Helen Woodhead" userId="a20b558725e10394" providerId="LiveId" clId="{79B5760E-6744-43C1-BFAE-23C919D9018A}" dt="2020-02-25T13:19:20.791" v="30" actId="478"/>
          <ac:spMkLst>
            <pc:docMk/>
            <pc:sldMk cId="36917022" sldId="360"/>
            <ac:spMk id="10" creationId="{A880A2C9-301F-4AD3-B3B2-EE39F58AF898}"/>
          </ac:spMkLst>
        </pc:spChg>
        <pc:spChg chg="del">
          <ac:chgData name="Helen Woodhead" userId="a20b558725e10394" providerId="LiveId" clId="{79B5760E-6744-43C1-BFAE-23C919D9018A}" dt="2020-02-25T13:19:20.791" v="30" actId="478"/>
          <ac:spMkLst>
            <pc:docMk/>
            <pc:sldMk cId="36917022" sldId="360"/>
            <ac:spMk id="11" creationId="{6A6C1182-359E-41A8-98B3-A61B3CE2738D}"/>
          </ac:spMkLst>
        </pc:spChg>
        <pc:spChg chg="del">
          <ac:chgData name="Helen Woodhead" userId="a20b558725e10394" providerId="LiveId" clId="{79B5760E-6744-43C1-BFAE-23C919D9018A}" dt="2020-02-25T13:19:20.791" v="30" actId="478"/>
          <ac:spMkLst>
            <pc:docMk/>
            <pc:sldMk cId="36917022" sldId="360"/>
            <ac:spMk id="12" creationId="{18858E75-83D6-4AE6-8EAC-02BB59CE6FB1}"/>
          </ac:spMkLst>
        </pc:spChg>
        <pc:spChg chg="del">
          <ac:chgData name="Helen Woodhead" userId="a20b558725e10394" providerId="LiveId" clId="{79B5760E-6744-43C1-BFAE-23C919D9018A}" dt="2020-02-25T13:19:20.791" v="30" actId="478"/>
          <ac:spMkLst>
            <pc:docMk/>
            <pc:sldMk cId="36917022" sldId="360"/>
            <ac:spMk id="13" creationId="{A08AE14A-165E-4D99-BF56-7431CB2A04B8}"/>
          </ac:spMkLst>
        </pc:spChg>
        <pc:spChg chg="del mod">
          <ac:chgData name="Helen Woodhead" userId="a20b558725e10394" providerId="LiveId" clId="{79B5760E-6744-43C1-BFAE-23C919D9018A}" dt="2020-02-25T13:19:34.723" v="35" actId="21"/>
          <ac:spMkLst>
            <pc:docMk/>
            <pc:sldMk cId="36917022" sldId="360"/>
            <ac:spMk id="19" creationId="{5252A847-DE45-4FA3-A1F8-EEBEB845FF8E}"/>
          </ac:spMkLst>
        </pc:spChg>
        <pc:picChg chg="add del">
          <ac:chgData name="Helen Woodhead" userId="a20b558725e10394" providerId="LiveId" clId="{79B5760E-6744-43C1-BFAE-23C919D9018A}" dt="2020-02-25T13:19:31.557" v="34" actId="21"/>
          <ac:picMkLst>
            <pc:docMk/>
            <pc:sldMk cId="36917022" sldId="360"/>
            <ac:picMk id="8" creationId="{D9426B6B-94AA-4D9B-BC63-8F0BC9ED5115}"/>
          </ac:picMkLst>
        </pc:picChg>
        <pc:picChg chg="del">
          <ac:chgData name="Helen Woodhead" userId="a20b558725e10394" providerId="LiveId" clId="{79B5760E-6744-43C1-BFAE-23C919D9018A}" dt="2020-02-25T13:19:20.791" v="30" actId="478"/>
          <ac:picMkLst>
            <pc:docMk/>
            <pc:sldMk cId="36917022" sldId="360"/>
            <ac:picMk id="14" creationId="{213DACAA-6253-4427-838F-15DA775F529F}"/>
          </ac:picMkLst>
        </pc:picChg>
        <pc:picChg chg="del">
          <ac:chgData name="Helen Woodhead" userId="a20b558725e10394" providerId="LiveId" clId="{79B5760E-6744-43C1-BFAE-23C919D9018A}" dt="2020-02-25T13:19:20.791" v="30" actId="478"/>
          <ac:picMkLst>
            <pc:docMk/>
            <pc:sldMk cId="36917022" sldId="360"/>
            <ac:picMk id="15" creationId="{C586A591-2FAF-4570-889D-BFC91BE3CB36}"/>
          </ac:picMkLst>
        </pc:picChg>
        <pc:picChg chg="del">
          <ac:chgData name="Helen Woodhead" userId="a20b558725e10394" providerId="LiveId" clId="{79B5760E-6744-43C1-BFAE-23C919D9018A}" dt="2020-02-25T13:19:20.791" v="30" actId="478"/>
          <ac:picMkLst>
            <pc:docMk/>
            <pc:sldMk cId="36917022" sldId="360"/>
            <ac:picMk id="16" creationId="{22C7B18C-229F-4271-9C33-94037A422F05}"/>
          </ac:picMkLst>
        </pc:picChg>
        <pc:picChg chg="del">
          <ac:chgData name="Helen Woodhead" userId="a20b558725e10394" providerId="LiveId" clId="{79B5760E-6744-43C1-BFAE-23C919D9018A}" dt="2020-02-25T13:19:20.791" v="30" actId="478"/>
          <ac:picMkLst>
            <pc:docMk/>
            <pc:sldMk cId="36917022" sldId="360"/>
            <ac:picMk id="17" creationId="{5878C363-B4C5-484E-AC92-E8933D1B410E}"/>
          </ac:picMkLst>
        </pc:picChg>
      </pc:sldChg>
      <pc:sldChg chg="delSp modSp del">
        <pc:chgData name="Helen Woodhead" userId="a20b558725e10394" providerId="LiveId" clId="{79B5760E-6744-43C1-BFAE-23C919D9018A}" dt="2020-02-25T13:22:43.220" v="156" actId="47"/>
        <pc:sldMkLst>
          <pc:docMk/>
          <pc:sldMk cId="3983546368" sldId="369"/>
        </pc:sldMkLst>
        <pc:spChg chg="del">
          <ac:chgData name="Helen Woodhead" userId="a20b558725e10394" providerId="LiveId" clId="{79B5760E-6744-43C1-BFAE-23C919D9018A}" dt="2020-02-25T13:22:40.228" v="154" actId="21"/>
          <ac:spMkLst>
            <pc:docMk/>
            <pc:sldMk cId="3983546368" sldId="369"/>
            <ac:spMk id="14" creationId="{A7DBD6EA-8578-4A1B-89DD-C10C10B6ED96}"/>
          </ac:spMkLst>
        </pc:spChg>
        <pc:spChg chg="del mod">
          <ac:chgData name="Helen Woodhead" userId="a20b558725e10394" providerId="LiveId" clId="{79B5760E-6744-43C1-BFAE-23C919D9018A}" dt="2020-02-25T13:22:40.228" v="154" actId="21"/>
          <ac:spMkLst>
            <pc:docMk/>
            <pc:sldMk cId="3983546368" sldId="369"/>
            <ac:spMk id="19" creationId="{5252A847-DE45-4FA3-A1F8-EEBEB845FF8E}"/>
          </ac:spMkLst>
        </pc:spChg>
        <pc:graphicFrameChg chg="del">
          <ac:chgData name="Helen Woodhead" userId="a20b558725e10394" providerId="LiveId" clId="{79B5760E-6744-43C1-BFAE-23C919D9018A}" dt="2020-02-25T13:22:40.228" v="154" actId="21"/>
          <ac:graphicFrameMkLst>
            <pc:docMk/>
            <pc:sldMk cId="3983546368" sldId="369"/>
            <ac:graphicFrameMk id="10" creationId="{E3B65686-BF93-4B09-8A8A-82E4BD41866B}"/>
          </ac:graphicFrameMkLst>
        </pc:graphicFrameChg>
      </pc:sldChg>
      <pc:sldChg chg="delSp modSp del">
        <pc:chgData name="Helen Woodhead" userId="a20b558725e10394" providerId="LiveId" clId="{79B5760E-6744-43C1-BFAE-23C919D9018A}" dt="2020-02-25T13:25:46.773" v="302" actId="47"/>
        <pc:sldMkLst>
          <pc:docMk/>
          <pc:sldMk cId="198625892" sldId="375"/>
        </pc:sldMkLst>
        <pc:spChg chg="del mod">
          <ac:chgData name="Helen Woodhead" userId="a20b558725e10394" providerId="LiveId" clId="{79B5760E-6744-43C1-BFAE-23C919D9018A}" dt="2020-02-25T13:25:43.309" v="300" actId="21"/>
          <ac:spMkLst>
            <pc:docMk/>
            <pc:sldMk cId="198625892" sldId="375"/>
            <ac:spMk id="19" creationId="{5252A847-DE45-4FA3-A1F8-EEBEB845FF8E}"/>
          </ac:spMkLst>
        </pc:spChg>
        <pc:spChg chg="del">
          <ac:chgData name="Helen Woodhead" userId="a20b558725e10394" providerId="LiveId" clId="{79B5760E-6744-43C1-BFAE-23C919D9018A}" dt="2020-02-25T13:25:43.309" v="300" actId="21"/>
          <ac:spMkLst>
            <pc:docMk/>
            <pc:sldMk cId="198625892" sldId="375"/>
            <ac:spMk id="29" creationId="{A6E2922E-0616-4C9D-A679-38EF0ACF702D}"/>
          </ac:spMkLst>
        </pc:spChg>
        <pc:spChg chg="del">
          <ac:chgData name="Helen Woodhead" userId="a20b558725e10394" providerId="LiveId" clId="{79B5760E-6744-43C1-BFAE-23C919D9018A}" dt="2020-02-25T13:25:43.309" v="300" actId="21"/>
          <ac:spMkLst>
            <pc:docMk/>
            <pc:sldMk cId="198625892" sldId="375"/>
            <ac:spMk id="30" creationId="{F82F1F37-4908-479D-B1B0-DBDB8A6B7A3A}"/>
          </ac:spMkLst>
        </pc:spChg>
        <pc:spChg chg="del">
          <ac:chgData name="Helen Woodhead" userId="a20b558725e10394" providerId="LiveId" clId="{79B5760E-6744-43C1-BFAE-23C919D9018A}" dt="2020-02-25T13:25:43.309" v="300" actId="21"/>
          <ac:spMkLst>
            <pc:docMk/>
            <pc:sldMk cId="198625892" sldId="375"/>
            <ac:spMk id="31" creationId="{CEF2180A-C0CC-4993-BB5D-080789E32355}"/>
          </ac:spMkLst>
        </pc:spChg>
        <pc:spChg chg="del">
          <ac:chgData name="Helen Woodhead" userId="a20b558725e10394" providerId="LiveId" clId="{79B5760E-6744-43C1-BFAE-23C919D9018A}" dt="2020-02-25T13:25:43.309" v="300" actId="21"/>
          <ac:spMkLst>
            <pc:docMk/>
            <pc:sldMk cId="198625892" sldId="375"/>
            <ac:spMk id="32" creationId="{10DDF3DB-F84A-4135-A195-927EA37A8CA3}"/>
          </ac:spMkLst>
        </pc:spChg>
        <pc:picChg chg="del">
          <ac:chgData name="Helen Woodhead" userId="a20b558725e10394" providerId="LiveId" clId="{79B5760E-6744-43C1-BFAE-23C919D9018A}" dt="2020-02-25T13:25:34.810" v="296" actId="478"/>
          <ac:picMkLst>
            <pc:docMk/>
            <pc:sldMk cId="198625892" sldId="375"/>
            <ac:picMk id="27" creationId="{7BD58A76-7782-454B-BD18-8CD20814787C}"/>
          </ac:picMkLst>
        </pc:picChg>
        <pc:picChg chg="del">
          <ac:chgData name="Helen Woodhead" userId="a20b558725e10394" providerId="LiveId" clId="{79B5760E-6744-43C1-BFAE-23C919D9018A}" dt="2020-02-25T13:25:35.578" v="297" actId="478"/>
          <ac:picMkLst>
            <pc:docMk/>
            <pc:sldMk cId="198625892" sldId="375"/>
            <ac:picMk id="28" creationId="{6DC8D232-F1BF-418D-9841-71CC54422E80}"/>
          </ac:picMkLst>
        </pc:picChg>
      </pc:sldChg>
      <pc:sldChg chg="delSp modSp del">
        <pc:chgData name="Helen Woodhead" userId="a20b558725e10394" providerId="LiveId" clId="{79B5760E-6744-43C1-BFAE-23C919D9018A}" dt="2020-02-25T13:26:53.675" v="347" actId="47"/>
        <pc:sldMkLst>
          <pc:docMk/>
          <pc:sldMk cId="167855835" sldId="388"/>
        </pc:sldMkLst>
        <pc:spChg chg="del">
          <ac:chgData name="Helen Woodhead" userId="a20b558725e10394" providerId="LiveId" clId="{79B5760E-6744-43C1-BFAE-23C919D9018A}" dt="2020-02-25T13:26:49.383" v="345" actId="21"/>
          <ac:spMkLst>
            <pc:docMk/>
            <pc:sldMk cId="167855835" sldId="388"/>
            <ac:spMk id="11" creationId="{16739D5B-60C8-45AF-82E9-BD5EBDE84145}"/>
          </ac:spMkLst>
        </pc:spChg>
        <pc:spChg chg="del">
          <ac:chgData name="Helen Woodhead" userId="a20b558725e10394" providerId="LiveId" clId="{79B5760E-6744-43C1-BFAE-23C919D9018A}" dt="2020-02-25T13:26:44.591" v="342" actId="478"/>
          <ac:spMkLst>
            <pc:docMk/>
            <pc:sldMk cId="167855835" sldId="388"/>
            <ac:spMk id="13" creationId="{53218A8B-C640-407B-858E-DB7F908A6A2B}"/>
          </ac:spMkLst>
        </pc:spChg>
        <pc:spChg chg="del">
          <ac:chgData name="Helen Woodhead" userId="a20b558725e10394" providerId="LiveId" clId="{79B5760E-6744-43C1-BFAE-23C919D9018A}" dt="2020-02-25T13:26:49.383" v="345" actId="21"/>
          <ac:spMkLst>
            <pc:docMk/>
            <pc:sldMk cId="167855835" sldId="388"/>
            <ac:spMk id="17" creationId="{BB6B23FF-9ECA-47F2-A026-915C9EE0B174}"/>
          </ac:spMkLst>
        </pc:spChg>
        <pc:spChg chg="del mod">
          <ac:chgData name="Helen Woodhead" userId="a20b558725e10394" providerId="LiveId" clId="{79B5760E-6744-43C1-BFAE-23C919D9018A}" dt="2020-02-25T13:26:49.383" v="345" actId="21"/>
          <ac:spMkLst>
            <pc:docMk/>
            <pc:sldMk cId="167855835" sldId="388"/>
            <ac:spMk id="19" creationId="{5252A847-DE45-4FA3-A1F8-EEBEB845FF8E}"/>
          </ac:spMkLst>
        </pc:spChg>
        <pc:spChg chg="del">
          <ac:chgData name="Helen Woodhead" userId="a20b558725e10394" providerId="LiveId" clId="{79B5760E-6744-43C1-BFAE-23C919D9018A}" dt="2020-02-25T13:26:44.591" v="342" actId="478"/>
          <ac:spMkLst>
            <pc:docMk/>
            <pc:sldMk cId="167855835" sldId="388"/>
            <ac:spMk id="20" creationId="{4BC6770A-B9B1-4DF5-81DA-727C556DC1A5}"/>
          </ac:spMkLst>
        </pc:spChg>
        <pc:graphicFrameChg chg="del">
          <ac:chgData name="Helen Woodhead" userId="a20b558725e10394" providerId="LiveId" clId="{79B5760E-6744-43C1-BFAE-23C919D9018A}" dt="2020-02-25T13:26:44.591" v="342" actId="478"/>
          <ac:graphicFrameMkLst>
            <pc:docMk/>
            <pc:sldMk cId="167855835" sldId="388"/>
            <ac:graphicFrameMk id="12" creationId="{578DABA8-CCC1-4567-B06A-BE02D2CAD688}"/>
          </ac:graphicFrameMkLst>
        </pc:graphicFrameChg>
        <pc:picChg chg="del">
          <ac:chgData name="Helen Woodhead" userId="a20b558725e10394" providerId="LiveId" clId="{79B5760E-6744-43C1-BFAE-23C919D9018A}" dt="2020-02-25T13:26:38.446" v="341" actId="478"/>
          <ac:picMkLst>
            <pc:docMk/>
            <pc:sldMk cId="167855835" sldId="388"/>
            <ac:picMk id="9" creationId="{FB5A5606-832F-4637-BC3E-B7F178C19088}"/>
          </ac:picMkLst>
        </pc:picChg>
        <pc:picChg chg="del">
          <ac:chgData name="Helen Woodhead" userId="a20b558725e10394" providerId="LiveId" clId="{79B5760E-6744-43C1-BFAE-23C919D9018A}" dt="2020-02-25T13:26:44.591" v="342" actId="478"/>
          <ac:picMkLst>
            <pc:docMk/>
            <pc:sldMk cId="167855835" sldId="388"/>
            <ac:picMk id="10" creationId="{BDCBEFCF-7C36-4737-B80B-464F41E16CA8}"/>
          </ac:picMkLst>
        </pc:picChg>
      </pc:sldChg>
      <pc:sldChg chg="del">
        <pc:chgData name="Helen Woodhead" userId="a20b558725e10394" providerId="LiveId" clId="{79B5760E-6744-43C1-BFAE-23C919D9018A}" dt="2020-02-25T13:26:01.418" v="305" actId="47"/>
        <pc:sldMkLst>
          <pc:docMk/>
          <pc:sldMk cId="434675771" sldId="389"/>
        </pc:sldMkLst>
      </pc:sldChg>
      <pc:sldChg chg="del">
        <pc:chgData name="Helen Woodhead" userId="a20b558725e10394" providerId="LiveId" clId="{79B5760E-6744-43C1-BFAE-23C919D9018A}" dt="2020-02-25T13:20:00.358" v="40" actId="47"/>
        <pc:sldMkLst>
          <pc:docMk/>
          <pc:sldMk cId="98153243" sldId="416"/>
        </pc:sldMkLst>
      </pc:sldChg>
      <pc:sldChg chg="delSp modSp del">
        <pc:chgData name="Helen Woodhead" userId="a20b558725e10394" providerId="LiveId" clId="{79B5760E-6744-43C1-BFAE-23C919D9018A}" dt="2020-02-25T13:20:52.049" v="80" actId="47"/>
        <pc:sldMkLst>
          <pc:docMk/>
          <pc:sldMk cId="3694268007" sldId="417"/>
        </pc:sldMkLst>
        <pc:spChg chg="del">
          <ac:chgData name="Helen Woodhead" userId="a20b558725e10394" providerId="LiveId" clId="{79B5760E-6744-43C1-BFAE-23C919D9018A}" dt="2020-02-25T13:20:41.579" v="75" actId="478"/>
          <ac:spMkLst>
            <pc:docMk/>
            <pc:sldMk cId="3694268007" sldId="417"/>
            <ac:spMk id="2" creationId="{E1ABFA13-BABC-4181-8240-F7030E9034A5}"/>
          </ac:spMkLst>
        </pc:spChg>
        <pc:spChg chg="del">
          <ac:chgData name="Helen Woodhead" userId="a20b558725e10394" providerId="LiveId" clId="{79B5760E-6744-43C1-BFAE-23C919D9018A}" dt="2020-02-25T13:20:41.579" v="75" actId="478"/>
          <ac:spMkLst>
            <pc:docMk/>
            <pc:sldMk cId="3694268007" sldId="417"/>
            <ac:spMk id="17" creationId="{096F29F4-2582-4931-B2B1-EDA2974BBCE6}"/>
          </ac:spMkLst>
        </pc:spChg>
        <pc:spChg chg="del mod">
          <ac:chgData name="Helen Woodhead" userId="a20b558725e10394" providerId="LiveId" clId="{79B5760E-6744-43C1-BFAE-23C919D9018A}" dt="2020-02-25T13:20:49.077" v="78" actId="21"/>
          <ac:spMkLst>
            <pc:docMk/>
            <pc:sldMk cId="3694268007" sldId="417"/>
            <ac:spMk id="19" creationId="{5252A847-DE45-4FA3-A1F8-EEBEB845FF8E}"/>
          </ac:spMkLst>
        </pc:spChg>
        <pc:spChg chg="del">
          <ac:chgData name="Helen Woodhead" userId="a20b558725e10394" providerId="LiveId" clId="{79B5760E-6744-43C1-BFAE-23C919D9018A}" dt="2020-02-25T13:20:49.077" v="78" actId="21"/>
          <ac:spMkLst>
            <pc:docMk/>
            <pc:sldMk cId="3694268007" sldId="417"/>
            <ac:spMk id="22" creationId="{E95CDAB8-13A9-41DB-AD43-25258154241A}"/>
          </ac:spMkLst>
        </pc:spChg>
        <pc:spChg chg="del">
          <ac:chgData name="Helen Woodhead" userId="a20b558725e10394" providerId="LiveId" clId="{79B5760E-6744-43C1-BFAE-23C919D9018A}" dt="2020-02-25T13:20:41.579" v="75" actId="478"/>
          <ac:spMkLst>
            <pc:docMk/>
            <pc:sldMk cId="3694268007" sldId="417"/>
            <ac:spMk id="23" creationId="{6DCA0D29-0085-493C-A295-FBABAFA6F21A}"/>
          </ac:spMkLst>
        </pc:spChg>
        <pc:spChg chg="del">
          <ac:chgData name="Helen Woodhead" userId="a20b558725e10394" providerId="LiveId" clId="{79B5760E-6744-43C1-BFAE-23C919D9018A}" dt="2020-02-25T13:20:41.579" v="75" actId="478"/>
          <ac:spMkLst>
            <pc:docMk/>
            <pc:sldMk cId="3694268007" sldId="417"/>
            <ac:spMk id="24" creationId="{14D82928-40CD-4BF1-83D0-C99AD944ED16}"/>
          </ac:spMkLst>
        </pc:spChg>
        <pc:graphicFrameChg chg="del">
          <ac:chgData name="Helen Woodhead" userId="a20b558725e10394" providerId="LiveId" clId="{79B5760E-6744-43C1-BFAE-23C919D9018A}" dt="2020-02-25T13:20:41.579" v="75" actId="478"/>
          <ac:graphicFrameMkLst>
            <pc:docMk/>
            <pc:sldMk cId="3694268007" sldId="417"/>
            <ac:graphicFrameMk id="11" creationId="{FC4D5D5A-6C1B-4CCA-A1B5-74B7E421A1FC}"/>
          </ac:graphicFrameMkLst>
        </pc:graphicFrameChg>
        <pc:graphicFrameChg chg="del">
          <ac:chgData name="Helen Woodhead" userId="a20b558725e10394" providerId="LiveId" clId="{79B5760E-6744-43C1-BFAE-23C919D9018A}" dt="2020-02-25T13:20:41.579" v="75" actId="478"/>
          <ac:graphicFrameMkLst>
            <pc:docMk/>
            <pc:sldMk cId="3694268007" sldId="417"/>
            <ac:graphicFrameMk id="21" creationId="{64A59C7B-AE0A-4F0F-BBF2-3A1F9803EB7B}"/>
          </ac:graphicFrameMkLst>
        </pc:graphicFrameChg>
        <pc:picChg chg="del">
          <ac:chgData name="Helen Woodhead" userId="a20b558725e10394" providerId="LiveId" clId="{79B5760E-6744-43C1-BFAE-23C919D9018A}" dt="2020-02-25T13:20:41.579" v="75" actId="478"/>
          <ac:picMkLst>
            <pc:docMk/>
            <pc:sldMk cId="3694268007" sldId="417"/>
            <ac:picMk id="14" creationId="{6C02BA41-8B24-48AD-8E12-1B380BF01657}"/>
          </ac:picMkLst>
        </pc:picChg>
        <pc:picChg chg="del">
          <ac:chgData name="Helen Woodhead" userId="a20b558725e10394" providerId="LiveId" clId="{79B5760E-6744-43C1-BFAE-23C919D9018A}" dt="2020-02-25T13:20:41.579" v="75" actId="478"/>
          <ac:picMkLst>
            <pc:docMk/>
            <pc:sldMk cId="3694268007" sldId="417"/>
            <ac:picMk id="15" creationId="{33432E9D-9259-4F1F-90A9-D37480666514}"/>
          </ac:picMkLst>
        </pc:picChg>
      </pc:sldChg>
      <pc:sldChg chg="delSp modSp del">
        <pc:chgData name="Helen Woodhead" userId="a20b558725e10394" providerId="LiveId" clId="{79B5760E-6744-43C1-BFAE-23C919D9018A}" dt="2020-02-25T13:21:48.738" v="118" actId="47"/>
        <pc:sldMkLst>
          <pc:docMk/>
          <pc:sldMk cId="2138669895" sldId="418"/>
        </pc:sldMkLst>
        <pc:spChg chg="del">
          <ac:chgData name="Helen Woodhead" userId="a20b558725e10394" providerId="LiveId" clId="{79B5760E-6744-43C1-BFAE-23C919D9018A}" dt="2020-02-25T13:21:37.052" v="116" actId="21"/>
          <ac:spMkLst>
            <pc:docMk/>
            <pc:sldMk cId="2138669895" sldId="418"/>
            <ac:spMk id="16" creationId="{BA828C98-468D-4790-BCC3-D24D47B448D8}"/>
          </ac:spMkLst>
        </pc:spChg>
        <pc:spChg chg="del mod">
          <ac:chgData name="Helen Woodhead" userId="a20b558725e10394" providerId="LiveId" clId="{79B5760E-6744-43C1-BFAE-23C919D9018A}" dt="2020-02-25T13:21:37.052" v="116" actId="21"/>
          <ac:spMkLst>
            <pc:docMk/>
            <pc:sldMk cId="2138669895" sldId="418"/>
            <ac:spMk id="19" creationId="{5252A847-DE45-4FA3-A1F8-EEBEB845FF8E}"/>
          </ac:spMkLst>
        </pc:spChg>
        <pc:spChg chg="del">
          <ac:chgData name="Helen Woodhead" userId="a20b558725e10394" providerId="LiveId" clId="{79B5760E-6744-43C1-BFAE-23C919D9018A}" dt="2020-02-25T13:21:37.052" v="116" actId="21"/>
          <ac:spMkLst>
            <pc:docMk/>
            <pc:sldMk cId="2138669895" sldId="418"/>
            <ac:spMk id="22" creationId="{8269B73B-ECB2-40B5-8281-2C18845B0BDC}"/>
          </ac:spMkLst>
        </pc:spChg>
      </pc:sldChg>
      <pc:sldChg chg="del">
        <pc:chgData name="Helen Woodhead" userId="a20b558725e10394" providerId="LiveId" clId="{79B5760E-6744-43C1-BFAE-23C919D9018A}" dt="2020-02-25T13:22:59.103" v="160" actId="47"/>
        <pc:sldMkLst>
          <pc:docMk/>
          <pc:sldMk cId="1105877507" sldId="419"/>
        </pc:sldMkLst>
      </pc:sldChg>
      <pc:sldChg chg="del">
        <pc:chgData name="Helen Woodhead" userId="a20b558725e10394" providerId="LiveId" clId="{79B5760E-6744-43C1-BFAE-23C919D9018A}" dt="2020-02-25T13:27:18.576" v="353" actId="47"/>
        <pc:sldMkLst>
          <pc:docMk/>
          <pc:sldMk cId="2975393964" sldId="420"/>
        </pc:sldMkLst>
      </pc:sldChg>
      <pc:sldChg chg="del">
        <pc:chgData name="Helen Woodhead" userId="a20b558725e10394" providerId="LiveId" clId="{79B5760E-6744-43C1-BFAE-23C919D9018A}" dt="2020-02-25T13:27:06.064" v="350" actId="47"/>
        <pc:sldMkLst>
          <pc:docMk/>
          <pc:sldMk cId="2192753389" sldId="421"/>
        </pc:sldMkLst>
      </pc:sldChg>
      <pc:sldChg chg="delSp modSp del">
        <pc:chgData name="Helen Woodhead" userId="a20b558725e10394" providerId="LiveId" clId="{79B5760E-6744-43C1-BFAE-23C919D9018A}" dt="2020-02-25T13:24:39.176" v="237" actId="47"/>
        <pc:sldMkLst>
          <pc:docMk/>
          <pc:sldMk cId="3188123197" sldId="423"/>
        </pc:sldMkLst>
        <pc:spChg chg="del mod">
          <ac:chgData name="Helen Woodhead" userId="a20b558725e10394" providerId="LiveId" clId="{79B5760E-6744-43C1-BFAE-23C919D9018A}" dt="2020-02-25T13:24:36.153" v="235" actId="21"/>
          <ac:spMkLst>
            <pc:docMk/>
            <pc:sldMk cId="3188123197" sldId="423"/>
            <ac:spMk id="19" creationId="{5252A847-DE45-4FA3-A1F8-EEBEB845FF8E}"/>
          </ac:spMkLst>
        </pc:spChg>
        <pc:spChg chg="del">
          <ac:chgData name="Helen Woodhead" userId="a20b558725e10394" providerId="LiveId" clId="{79B5760E-6744-43C1-BFAE-23C919D9018A}" dt="2020-02-25T13:24:36.153" v="235" actId="21"/>
          <ac:spMkLst>
            <pc:docMk/>
            <pc:sldMk cId="3188123197" sldId="423"/>
            <ac:spMk id="28" creationId="{F36F97E7-F69B-4CD6-83BD-7DB563F582C4}"/>
          </ac:spMkLst>
        </pc:spChg>
        <pc:spChg chg="del">
          <ac:chgData name="Helen Woodhead" userId="a20b558725e10394" providerId="LiveId" clId="{79B5760E-6744-43C1-BFAE-23C919D9018A}" dt="2020-02-25T13:24:36.153" v="235" actId="21"/>
          <ac:spMkLst>
            <pc:docMk/>
            <pc:sldMk cId="3188123197" sldId="423"/>
            <ac:spMk id="32" creationId="{2E3652E6-A2B5-4D62-96F9-E5A8AB99591A}"/>
          </ac:spMkLst>
        </pc:spChg>
      </pc:sldChg>
      <pc:sldChg chg="del">
        <pc:chgData name="Helen Woodhead" userId="a20b558725e10394" providerId="LiveId" clId="{79B5760E-6744-43C1-BFAE-23C919D9018A}" dt="2020-02-25T13:24:52.844" v="240" actId="47"/>
        <pc:sldMkLst>
          <pc:docMk/>
          <pc:sldMk cId="2787625829" sldId="424"/>
        </pc:sldMkLst>
      </pc:sldChg>
      <pc:sldChg chg="addSp delSp modSp add">
        <pc:chgData name="Helen Woodhead" userId="a20b558725e10394" providerId="LiveId" clId="{79B5760E-6744-43C1-BFAE-23C919D9018A}" dt="2020-02-25T13:19:36.442" v="36"/>
        <pc:sldMkLst>
          <pc:docMk/>
          <pc:sldMk cId="3060425170" sldId="425"/>
        </pc:sldMkLst>
        <pc:spChg chg="del">
          <ac:chgData name="Helen Woodhead" userId="a20b558725e10394" providerId="LiveId" clId="{79B5760E-6744-43C1-BFAE-23C919D9018A}" dt="2020-02-25T13:19:16.526" v="28" actId="478"/>
          <ac:spMkLst>
            <pc:docMk/>
            <pc:sldMk cId="3060425170" sldId="425"/>
            <ac:spMk id="9" creationId="{4F337D4B-5CAB-4995-AF51-7916999DB3E3}"/>
          </ac:spMkLst>
        </pc:spChg>
        <pc:spChg chg="del">
          <ac:chgData name="Helen Woodhead" userId="a20b558725e10394" providerId="LiveId" clId="{79B5760E-6744-43C1-BFAE-23C919D9018A}" dt="2020-02-25T13:19:16.526" v="28" actId="478"/>
          <ac:spMkLst>
            <pc:docMk/>
            <pc:sldMk cId="3060425170" sldId="425"/>
            <ac:spMk id="10" creationId="{A880A2C9-301F-4AD3-B3B2-EE39F58AF898}"/>
          </ac:spMkLst>
        </pc:spChg>
        <pc:spChg chg="del">
          <ac:chgData name="Helen Woodhead" userId="a20b558725e10394" providerId="LiveId" clId="{79B5760E-6744-43C1-BFAE-23C919D9018A}" dt="2020-02-25T13:19:16.526" v="28" actId="478"/>
          <ac:spMkLst>
            <pc:docMk/>
            <pc:sldMk cId="3060425170" sldId="425"/>
            <ac:spMk id="11" creationId="{6A6C1182-359E-41A8-98B3-A61B3CE2738D}"/>
          </ac:spMkLst>
        </pc:spChg>
        <pc:spChg chg="del">
          <ac:chgData name="Helen Woodhead" userId="a20b558725e10394" providerId="LiveId" clId="{79B5760E-6744-43C1-BFAE-23C919D9018A}" dt="2020-02-25T13:19:16.526" v="28" actId="478"/>
          <ac:spMkLst>
            <pc:docMk/>
            <pc:sldMk cId="3060425170" sldId="425"/>
            <ac:spMk id="12" creationId="{18858E75-83D6-4AE6-8EAC-02BB59CE6FB1}"/>
          </ac:spMkLst>
        </pc:spChg>
        <pc:spChg chg="del">
          <ac:chgData name="Helen Woodhead" userId="a20b558725e10394" providerId="LiveId" clId="{79B5760E-6744-43C1-BFAE-23C919D9018A}" dt="2020-02-25T13:19:16.526" v="28" actId="478"/>
          <ac:spMkLst>
            <pc:docMk/>
            <pc:sldMk cId="3060425170" sldId="425"/>
            <ac:spMk id="13" creationId="{A08AE14A-165E-4D99-BF56-7431CB2A04B8}"/>
          </ac:spMkLst>
        </pc:spChg>
        <pc:spChg chg="del mod">
          <ac:chgData name="Helen Woodhead" userId="a20b558725e10394" providerId="LiveId" clId="{79B5760E-6744-43C1-BFAE-23C919D9018A}" dt="2020-02-25T13:19:16.526" v="28" actId="478"/>
          <ac:spMkLst>
            <pc:docMk/>
            <pc:sldMk cId="3060425170" sldId="425"/>
            <ac:spMk id="19" creationId="{5252A847-DE45-4FA3-A1F8-EEBEB845FF8E}"/>
          </ac:spMkLst>
        </pc:spChg>
        <pc:spChg chg="add">
          <ac:chgData name="Helen Woodhead" userId="a20b558725e10394" providerId="LiveId" clId="{79B5760E-6744-43C1-BFAE-23C919D9018A}" dt="2020-02-25T13:19:36.442" v="36"/>
          <ac:spMkLst>
            <pc:docMk/>
            <pc:sldMk cId="3060425170" sldId="425"/>
            <ac:spMk id="21" creationId="{B87EE933-850A-4A84-B058-5AF1A5F257D7}"/>
          </ac:spMkLst>
        </pc:spChg>
        <pc:picChg chg="add del mod">
          <ac:chgData name="Helen Woodhead" userId="a20b558725e10394" providerId="LiveId" clId="{79B5760E-6744-43C1-BFAE-23C919D9018A}" dt="2020-02-25T13:19:12.896" v="27" actId="21"/>
          <ac:picMkLst>
            <pc:docMk/>
            <pc:sldMk cId="3060425170" sldId="425"/>
            <ac:picMk id="2" creationId="{B2AE99A1-4D43-46BB-8211-00CC03C0799B}"/>
          </ac:picMkLst>
        </pc:picChg>
        <pc:picChg chg="del">
          <ac:chgData name="Helen Woodhead" userId="a20b558725e10394" providerId="LiveId" clId="{79B5760E-6744-43C1-BFAE-23C919D9018A}" dt="2020-02-25T13:19:16.526" v="28" actId="478"/>
          <ac:picMkLst>
            <pc:docMk/>
            <pc:sldMk cId="3060425170" sldId="425"/>
            <ac:picMk id="14" creationId="{213DACAA-6253-4427-838F-15DA775F529F}"/>
          </ac:picMkLst>
        </pc:picChg>
        <pc:picChg chg="del">
          <ac:chgData name="Helen Woodhead" userId="a20b558725e10394" providerId="LiveId" clId="{79B5760E-6744-43C1-BFAE-23C919D9018A}" dt="2020-02-25T13:19:16.526" v="28" actId="478"/>
          <ac:picMkLst>
            <pc:docMk/>
            <pc:sldMk cId="3060425170" sldId="425"/>
            <ac:picMk id="15" creationId="{C586A591-2FAF-4570-889D-BFC91BE3CB36}"/>
          </ac:picMkLst>
        </pc:picChg>
        <pc:picChg chg="del">
          <ac:chgData name="Helen Woodhead" userId="a20b558725e10394" providerId="LiveId" clId="{79B5760E-6744-43C1-BFAE-23C919D9018A}" dt="2020-02-25T13:19:16.526" v="28" actId="478"/>
          <ac:picMkLst>
            <pc:docMk/>
            <pc:sldMk cId="3060425170" sldId="425"/>
            <ac:picMk id="16" creationId="{22C7B18C-229F-4271-9C33-94037A422F05}"/>
          </ac:picMkLst>
        </pc:picChg>
        <pc:picChg chg="del">
          <ac:chgData name="Helen Woodhead" userId="a20b558725e10394" providerId="LiveId" clId="{79B5760E-6744-43C1-BFAE-23C919D9018A}" dt="2020-02-25T13:19:16.526" v="28" actId="478"/>
          <ac:picMkLst>
            <pc:docMk/>
            <pc:sldMk cId="3060425170" sldId="425"/>
            <ac:picMk id="17" creationId="{5878C363-B4C5-484E-AC92-E8933D1B410E}"/>
          </ac:picMkLst>
        </pc:picChg>
        <pc:picChg chg="add">
          <ac:chgData name="Helen Woodhead" userId="a20b558725e10394" providerId="LiveId" clId="{79B5760E-6744-43C1-BFAE-23C919D9018A}" dt="2020-02-25T13:19:16.920" v="29"/>
          <ac:picMkLst>
            <pc:docMk/>
            <pc:sldMk cId="3060425170" sldId="425"/>
            <ac:picMk id="20" creationId="{BA51D157-FD12-410B-871D-87958C5605CD}"/>
          </ac:picMkLst>
        </pc:picChg>
      </pc:sldChg>
      <pc:sldChg chg="addSp add">
        <pc:chgData name="Helen Woodhead" userId="a20b558725e10394" providerId="LiveId" clId="{79B5760E-6744-43C1-BFAE-23C919D9018A}" dt="2020-02-25T13:19:58.339" v="39"/>
        <pc:sldMkLst>
          <pc:docMk/>
          <pc:sldMk cId="1482124926" sldId="426"/>
        </pc:sldMkLst>
        <pc:spChg chg="add">
          <ac:chgData name="Helen Woodhead" userId="a20b558725e10394" providerId="LiveId" clId="{79B5760E-6744-43C1-BFAE-23C919D9018A}" dt="2020-02-25T13:19:58.339" v="39"/>
          <ac:spMkLst>
            <pc:docMk/>
            <pc:sldMk cId="1482124926" sldId="426"/>
            <ac:spMk id="9" creationId="{B1885A83-DB4F-4BCB-8375-BC3A70738805}"/>
          </ac:spMkLst>
        </pc:spChg>
        <pc:spChg chg="add">
          <ac:chgData name="Helen Woodhead" userId="a20b558725e10394" providerId="LiveId" clId="{79B5760E-6744-43C1-BFAE-23C919D9018A}" dt="2020-02-25T13:19:58.339" v="39"/>
          <ac:spMkLst>
            <pc:docMk/>
            <pc:sldMk cId="1482124926" sldId="426"/>
            <ac:spMk id="10" creationId="{66E520D9-3611-46AF-8874-D68985B1B58B}"/>
          </ac:spMkLst>
        </pc:spChg>
        <pc:spChg chg="add">
          <ac:chgData name="Helen Woodhead" userId="a20b558725e10394" providerId="LiveId" clId="{79B5760E-6744-43C1-BFAE-23C919D9018A}" dt="2020-02-25T13:19:58.339" v="39"/>
          <ac:spMkLst>
            <pc:docMk/>
            <pc:sldMk cId="1482124926" sldId="426"/>
            <ac:spMk id="11" creationId="{8A75D1DC-2253-4E4F-87FE-AF38A703BD19}"/>
          </ac:spMkLst>
        </pc:spChg>
        <pc:spChg chg="add">
          <ac:chgData name="Helen Woodhead" userId="a20b558725e10394" providerId="LiveId" clId="{79B5760E-6744-43C1-BFAE-23C919D9018A}" dt="2020-02-25T13:19:58.339" v="39"/>
          <ac:spMkLst>
            <pc:docMk/>
            <pc:sldMk cId="1482124926" sldId="426"/>
            <ac:spMk id="12" creationId="{1861F0DD-BA26-4E17-BAD4-435F6F534ECB}"/>
          </ac:spMkLst>
        </pc:spChg>
        <pc:spChg chg="add">
          <ac:chgData name="Helen Woodhead" userId="a20b558725e10394" providerId="LiveId" clId="{79B5760E-6744-43C1-BFAE-23C919D9018A}" dt="2020-02-25T13:19:58.339" v="39"/>
          <ac:spMkLst>
            <pc:docMk/>
            <pc:sldMk cId="1482124926" sldId="426"/>
            <ac:spMk id="13" creationId="{FFE7FF42-3166-421A-8557-B856EF0668BA}"/>
          </ac:spMkLst>
        </pc:spChg>
      </pc:sldChg>
      <pc:sldChg chg="addSp delSp modSp add">
        <pc:chgData name="Helen Woodhead" userId="a20b558725e10394" providerId="LiveId" clId="{79B5760E-6744-43C1-BFAE-23C919D9018A}" dt="2020-02-25T13:20:50.329" v="79"/>
        <pc:sldMkLst>
          <pc:docMk/>
          <pc:sldMk cId="3940820925" sldId="427"/>
        </pc:sldMkLst>
        <pc:spChg chg="del">
          <ac:chgData name="Helen Woodhead" userId="a20b558725e10394" providerId="LiveId" clId="{79B5760E-6744-43C1-BFAE-23C919D9018A}" dt="2020-02-25T13:20:35.539" v="73" actId="478"/>
          <ac:spMkLst>
            <pc:docMk/>
            <pc:sldMk cId="3940820925" sldId="427"/>
            <ac:spMk id="2" creationId="{E1ABFA13-BABC-4181-8240-F7030E9034A5}"/>
          </ac:spMkLst>
        </pc:spChg>
        <pc:spChg chg="del">
          <ac:chgData name="Helen Woodhead" userId="a20b558725e10394" providerId="LiveId" clId="{79B5760E-6744-43C1-BFAE-23C919D9018A}" dt="2020-02-25T13:20:35.539" v="73" actId="478"/>
          <ac:spMkLst>
            <pc:docMk/>
            <pc:sldMk cId="3940820925" sldId="427"/>
            <ac:spMk id="17" creationId="{096F29F4-2582-4931-B2B1-EDA2974BBCE6}"/>
          </ac:spMkLst>
        </pc:spChg>
        <pc:spChg chg="add del mod">
          <ac:chgData name="Helen Woodhead" userId="a20b558725e10394" providerId="LiveId" clId="{79B5760E-6744-43C1-BFAE-23C919D9018A}" dt="2020-02-25T13:20:35.539" v="73" actId="478"/>
          <ac:spMkLst>
            <pc:docMk/>
            <pc:sldMk cId="3940820925" sldId="427"/>
            <ac:spMk id="19" creationId="{5252A847-DE45-4FA3-A1F8-EEBEB845FF8E}"/>
          </ac:spMkLst>
        </pc:spChg>
        <pc:spChg chg="add">
          <ac:chgData name="Helen Woodhead" userId="a20b558725e10394" providerId="LiveId" clId="{79B5760E-6744-43C1-BFAE-23C919D9018A}" dt="2020-02-25T13:20:50.329" v="79"/>
          <ac:spMkLst>
            <pc:docMk/>
            <pc:sldMk cId="3940820925" sldId="427"/>
            <ac:spMk id="20" creationId="{412A3391-45FF-4DF0-991C-AC14945BD988}"/>
          </ac:spMkLst>
        </pc:spChg>
        <pc:spChg chg="del">
          <ac:chgData name="Helen Woodhead" userId="a20b558725e10394" providerId="LiveId" clId="{79B5760E-6744-43C1-BFAE-23C919D9018A}" dt="2020-02-25T13:20:20.934" v="45" actId="478"/>
          <ac:spMkLst>
            <pc:docMk/>
            <pc:sldMk cId="3940820925" sldId="427"/>
            <ac:spMk id="22" creationId="{E95CDAB8-13A9-41DB-AD43-25258154241A}"/>
          </ac:spMkLst>
        </pc:spChg>
        <pc:spChg chg="del">
          <ac:chgData name="Helen Woodhead" userId="a20b558725e10394" providerId="LiveId" clId="{79B5760E-6744-43C1-BFAE-23C919D9018A}" dt="2020-02-25T13:20:35.539" v="73" actId="478"/>
          <ac:spMkLst>
            <pc:docMk/>
            <pc:sldMk cId="3940820925" sldId="427"/>
            <ac:spMk id="23" creationId="{6DCA0D29-0085-493C-A295-FBABAFA6F21A}"/>
          </ac:spMkLst>
        </pc:spChg>
        <pc:spChg chg="del">
          <ac:chgData name="Helen Woodhead" userId="a20b558725e10394" providerId="LiveId" clId="{79B5760E-6744-43C1-BFAE-23C919D9018A}" dt="2020-02-25T13:20:35.539" v="73" actId="478"/>
          <ac:spMkLst>
            <pc:docMk/>
            <pc:sldMk cId="3940820925" sldId="427"/>
            <ac:spMk id="24" creationId="{14D82928-40CD-4BF1-83D0-C99AD944ED16}"/>
          </ac:spMkLst>
        </pc:spChg>
        <pc:spChg chg="add">
          <ac:chgData name="Helen Woodhead" userId="a20b558725e10394" providerId="LiveId" clId="{79B5760E-6744-43C1-BFAE-23C919D9018A}" dt="2020-02-25T13:20:50.329" v="79"/>
          <ac:spMkLst>
            <pc:docMk/>
            <pc:sldMk cId="3940820925" sldId="427"/>
            <ac:spMk id="25" creationId="{F1873155-573A-4264-8899-19EB2A6A571C}"/>
          </ac:spMkLst>
        </pc:spChg>
        <pc:graphicFrameChg chg="del">
          <ac:chgData name="Helen Woodhead" userId="a20b558725e10394" providerId="LiveId" clId="{79B5760E-6744-43C1-BFAE-23C919D9018A}" dt="2020-02-25T13:20:35.539" v="73" actId="478"/>
          <ac:graphicFrameMkLst>
            <pc:docMk/>
            <pc:sldMk cId="3940820925" sldId="427"/>
            <ac:graphicFrameMk id="11" creationId="{FC4D5D5A-6C1B-4CCA-A1B5-74B7E421A1FC}"/>
          </ac:graphicFrameMkLst>
        </pc:graphicFrameChg>
        <pc:graphicFrameChg chg="del">
          <ac:chgData name="Helen Woodhead" userId="a20b558725e10394" providerId="LiveId" clId="{79B5760E-6744-43C1-BFAE-23C919D9018A}" dt="2020-02-25T13:20:35.539" v="73" actId="478"/>
          <ac:graphicFrameMkLst>
            <pc:docMk/>
            <pc:sldMk cId="3940820925" sldId="427"/>
            <ac:graphicFrameMk id="21" creationId="{64A59C7B-AE0A-4F0F-BBF2-3A1F9803EB7B}"/>
          </ac:graphicFrameMkLst>
        </pc:graphicFrameChg>
        <pc:picChg chg="add del mod">
          <ac:chgData name="Helen Woodhead" userId="a20b558725e10394" providerId="LiveId" clId="{79B5760E-6744-43C1-BFAE-23C919D9018A}" dt="2020-02-25T13:20:32.813" v="72" actId="21"/>
          <ac:picMkLst>
            <pc:docMk/>
            <pc:sldMk cId="3940820925" sldId="427"/>
            <ac:picMk id="3" creationId="{8012B75E-85D3-4A6E-8953-3A7877E9C976}"/>
          </ac:picMkLst>
        </pc:picChg>
        <pc:picChg chg="del">
          <ac:chgData name="Helen Woodhead" userId="a20b558725e10394" providerId="LiveId" clId="{79B5760E-6744-43C1-BFAE-23C919D9018A}" dt="2020-02-25T13:20:35.539" v="73" actId="478"/>
          <ac:picMkLst>
            <pc:docMk/>
            <pc:sldMk cId="3940820925" sldId="427"/>
            <ac:picMk id="14" creationId="{6C02BA41-8B24-48AD-8E12-1B380BF01657}"/>
          </ac:picMkLst>
        </pc:picChg>
        <pc:picChg chg="del">
          <ac:chgData name="Helen Woodhead" userId="a20b558725e10394" providerId="LiveId" clId="{79B5760E-6744-43C1-BFAE-23C919D9018A}" dt="2020-02-25T13:20:35.539" v="73" actId="478"/>
          <ac:picMkLst>
            <pc:docMk/>
            <pc:sldMk cId="3940820925" sldId="427"/>
            <ac:picMk id="15" creationId="{33432E9D-9259-4F1F-90A9-D37480666514}"/>
          </ac:picMkLst>
        </pc:picChg>
        <pc:picChg chg="add">
          <ac:chgData name="Helen Woodhead" userId="a20b558725e10394" providerId="LiveId" clId="{79B5760E-6744-43C1-BFAE-23C919D9018A}" dt="2020-02-25T13:20:35.987" v="74"/>
          <ac:picMkLst>
            <pc:docMk/>
            <pc:sldMk cId="3940820925" sldId="427"/>
            <ac:picMk id="16" creationId="{40B7B267-1BA4-45B4-8831-E5EA74BCB1D7}"/>
          </ac:picMkLst>
        </pc:picChg>
      </pc:sldChg>
      <pc:sldChg chg="addSp delSp modSp add">
        <pc:chgData name="Helen Woodhead" userId="a20b558725e10394" providerId="LiveId" clId="{79B5760E-6744-43C1-BFAE-23C919D9018A}" dt="2020-02-25T13:21:38.902" v="117"/>
        <pc:sldMkLst>
          <pc:docMk/>
          <pc:sldMk cId="4140793799" sldId="428"/>
        </pc:sldMkLst>
        <pc:spChg chg="del">
          <ac:chgData name="Helen Woodhead" userId="a20b558725e10394" providerId="LiveId" clId="{79B5760E-6744-43C1-BFAE-23C919D9018A}" dt="2020-02-25T13:21:23.394" v="112" actId="478"/>
          <ac:spMkLst>
            <pc:docMk/>
            <pc:sldMk cId="4140793799" sldId="428"/>
            <ac:spMk id="2" creationId="{E1ABFA13-BABC-4181-8240-F7030E9034A5}"/>
          </ac:spMkLst>
        </pc:spChg>
        <pc:spChg chg="del">
          <ac:chgData name="Helen Woodhead" userId="a20b558725e10394" providerId="LiveId" clId="{79B5760E-6744-43C1-BFAE-23C919D9018A}" dt="2020-02-25T13:21:08.235" v="84" actId="478"/>
          <ac:spMkLst>
            <pc:docMk/>
            <pc:sldMk cId="4140793799" sldId="428"/>
            <ac:spMk id="16" creationId="{BA828C98-468D-4790-BCC3-D24D47B448D8}"/>
          </ac:spMkLst>
        </pc:spChg>
        <pc:spChg chg="del">
          <ac:chgData name="Helen Woodhead" userId="a20b558725e10394" providerId="LiveId" clId="{79B5760E-6744-43C1-BFAE-23C919D9018A}" dt="2020-02-25T13:21:23.394" v="112" actId="478"/>
          <ac:spMkLst>
            <pc:docMk/>
            <pc:sldMk cId="4140793799" sldId="428"/>
            <ac:spMk id="17" creationId="{096F29F4-2582-4931-B2B1-EDA2974BBCE6}"/>
          </ac:spMkLst>
        </pc:spChg>
        <pc:spChg chg="del mod">
          <ac:chgData name="Helen Woodhead" userId="a20b558725e10394" providerId="LiveId" clId="{79B5760E-6744-43C1-BFAE-23C919D9018A}" dt="2020-02-25T13:21:23.394" v="112" actId="478"/>
          <ac:spMkLst>
            <pc:docMk/>
            <pc:sldMk cId="4140793799" sldId="428"/>
            <ac:spMk id="19" creationId="{5252A847-DE45-4FA3-A1F8-EEBEB845FF8E}"/>
          </ac:spMkLst>
        </pc:spChg>
        <pc:spChg chg="del">
          <ac:chgData name="Helen Woodhead" userId="a20b558725e10394" providerId="LiveId" clId="{79B5760E-6744-43C1-BFAE-23C919D9018A}" dt="2020-02-25T13:21:06.385" v="83" actId="478"/>
          <ac:spMkLst>
            <pc:docMk/>
            <pc:sldMk cId="4140793799" sldId="428"/>
            <ac:spMk id="22" creationId="{8269B73B-ECB2-40B5-8281-2C18845B0BDC}"/>
          </ac:spMkLst>
        </pc:spChg>
        <pc:spChg chg="del">
          <ac:chgData name="Helen Woodhead" userId="a20b558725e10394" providerId="LiveId" clId="{79B5760E-6744-43C1-BFAE-23C919D9018A}" dt="2020-02-25T13:21:23.394" v="112" actId="478"/>
          <ac:spMkLst>
            <pc:docMk/>
            <pc:sldMk cId="4140793799" sldId="428"/>
            <ac:spMk id="23" creationId="{9B05D417-AC0B-4D35-BB46-84C933392DA5}"/>
          </ac:spMkLst>
        </pc:spChg>
        <pc:spChg chg="del">
          <ac:chgData name="Helen Woodhead" userId="a20b558725e10394" providerId="LiveId" clId="{79B5760E-6744-43C1-BFAE-23C919D9018A}" dt="2020-02-25T13:21:23.394" v="112" actId="478"/>
          <ac:spMkLst>
            <pc:docMk/>
            <pc:sldMk cId="4140793799" sldId="428"/>
            <ac:spMk id="24" creationId="{B4F2C622-0392-41F8-B3D6-06F2FCCAFB83}"/>
          </ac:spMkLst>
        </pc:spChg>
        <pc:spChg chg="add">
          <ac:chgData name="Helen Woodhead" userId="a20b558725e10394" providerId="LiveId" clId="{79B5760E-6744-43C1-BFAE-23C919D9018A}" dt="2020-02-25T13:21:38.902" v="117"/>
          <ac:spMkLst>
            <pc:docMk/>
            <pc:sldMk cId="4140793799" sldId="428"/>
            <ac:spMk id="25" creationId="{8839C20B-0A1B-427D-825A-307C3A7D71EF}"/>
          </ac:spMkLst>
        </pc:spChg>
        <pc:spChg chg="add">
          <ac:chgData name="Helen Woodhead" userId="a20b558725e10394" providerId="LiveId" clId="{79B5760E-6744-43C1-BFAE-23C919D9018A}" dt="2020-02-25T13:21:38.902" v="117"/>
          <ac:spMkLst>
            <pc:docMk/>
            <pc:sldMk cId="4140793799" sldId="428"/>
            <ac:spMk id="26" creationId="{1C42DB64-1C6D-4A5B-9F02-8A04A35B704F}"/>
          </ac:spMkLst>
        </pc:spChg>
        <pc:spChg chg="add">
          <ac:chgData name="Helen Woodhead" userId="a20b558725e10394" providerId="LiveId" clId="{79B5760E-6744-43C1-BFAE-23C919D9018A}" dt="2020-02-25T13:21:38.902" v="117"/>
          <ac:spMkLst>
            <pc:docMk/>
            <pc:sldMk cId="4140793799" sldId="428"/>
            <ac:spMk id="27" creationId="{51591BF9-5DF0-414C-917F-9760E1DDC505}"/>
          </ac:spMkLst>
        </pc:spChg>
        <pc:graphicFrameChg chg="del">
          <ac:chgData name="Helen Woodhead" userId="a20b558725e10394" providerId="LiveId" clId="{79B5760E-6744-43C1-BFAE-23C919D9018A}" dt="2020-02-25T13:21:23.394" v="112" actId="478"/>
          <ac:graphicFrameMkLst>
            <pc:docMk/>
            <pc:sldMk cId="4140793799" sldId="428"/>
            <ac:graphicFrameMk id="11" creationId="{FC4D5D5A-6C1B-4CCA-A1B5-74B7E421A1FC}"/>
          </ac:graphicFrameMkLst>
        </pc:graphicFrameChg>
        <pc:graphicFrameChg chg="del">
          <ac:chgData name="Helen Woodhead" userId="a20b558725e10394" providerId="LiveId" clId="{79B5760E-6744-43C1-BFAE-23C919D9018A}" dt="2020-02-25T13:21:23.394" v="112" actId="478"/>
          <ac:graphicFrameMkLst>
            <pc:docMk/>
            <pc:sldMk cId="4140793799" sldId="428"/>
            <ac:graphicFrameMk id="21" creationId="{64A59C7B-AE0A-4F0F-BBF2-3A1F9803EB7B}"/>
          </ac:graphicFrameMkLst>
        </pc:graphicFrameChg>
        <pc:picChg chg="add del mod">
          <ac:chgData name="Helen Woodhead" userId="a20b558725e10394" providerId="LiveId" clId="{79B5760E-6744-43C1-BFAE-23C919D9018A}" dt="2020-02-25T13:21:20.482" v="111" actId="21"/>
          <ac:picMkLst>
            <pc:docMk/>
            <pc:sldMk cId="4140793799" sldId="428"/>
            <ac:picMk id="3" creationId="{A783781B-0FB8-47B1-913B-5ABFB019CF79}"/>
          </ac:picMkLst>
        </pc:picChg>
        <pc:picChg chg="del">
          <ac:chgData name="Helen Woodhead" userId="a20b558725e10394" providerId="LiveId" clId="{79B5760E-6744-43C1-BFAE-23C919D9018A}" dt="2020-02-25T13:21:23.394" v="112" actId="478"/>
          <ac:picMkLst>
            <pc:docMk/>
            <pc:sldMk cId="4140793799" sldId="428"/>
            <ac:picMk id="14" creationId="{6C02BA41-8B24-48AD-8E12-1B380BF01657}"/>
          </ac:picMkLst>
        </pc:picChg>
        <pc:picChg chg="del">
          <ac:chgData name="Helen Woodhead" userId="a20b558725e10394" providerId="LiveId" clId="{79B5760E-6744-43C1-BFAE-23C919D9018A}" dt="2020-02-25T13:21:23.394" v="112" actId="478"/>
          <ac:picMkLst>
            <pc:docMk/>
            <pc:sldMk cId="4140793799" sldId="428"/>
            <ac:picMk id="15" creationId="{33432E9D-9259-4F1F-90A9-D37480666514}"/>
          </ac:picMkLst>
        </pc:picChg>
        <pc:picChg chg="add">
          <ac:chgData name="Helen Woodhead" userId="a20b558725e10394" providerId="LiveId" clId="{79B5760E-6744-43C1-BFAE-23C919D9018A}" dt="2020-02-25T13:21:25.234" v="113"/>
          <ac:picMkLst>
            <pc:docMk/>
            <pc:sldMk cId="4140793799" sldId="428"/>
            <ac:picMk id="20" creationId="{29F10653-4A95-4019-8EE9-816D49D26CFD}"/>
          </ac:picMkLst>
        </pc:picChg>
      </pc:sldChg>
      <pc:sldChg chg="addSp delSp modSp add">
        <pc:chgData name="Helen Woodhead" userId="a20b558725e10394" providerId="LiveId" clId="{79B5760E-6744-43C1-BFAE-23C919D9018A}" dt="2020-02-25T13:22:41.356" v="155"/>
        <pc:sldMkLst>
          <pc:docMk/>
          <pc:sldMk cId="953484785" sldId="429"/>
        </pc:sldMkLst>
        <pc:spChg chg="del">
          <ac:chgData name="Helen Woodhead" userId="a20b558725e10394" providerId="LiveId" clId="{79B5760E-6744-43C1-BFAE-23C919D9018A}" dt="2020-02-25T13:22:33.007" v="150" actId="478"/>
          <ac:spMkLst>
            <pc:docMk/>
            <pc:sldMk cId="953484785" sldId="429"/>
            <ac:spMk id="12" creationId="{9FD19877-75A9-48D8-96A6-57CBB2E97224}"/>
          </ac:spMkLst>
        </pc:spChg>
        <pc:spChg chg="del">
          <ac:chgData name="Helen Woodhead" userId="a20b558725e10394" providerId="LiveId" clId="{79B5760E-6744-43C1-BFAE-23C919D9018A}" dt="2020-02-25T13:22:16.187" v="121" actId="478"/>
          <ac:spMkLst>
            <pc:docMk/>
            <pc:sldMk cId="953484785" sldId="429"/>
            <ac:spMk id="14" creationId="{A7DBD6EA-8578-4A1B-89DD-C10C10B6ED96}"/>
          </ac:spMkLst>
        </pc:spChg>
        <pc:spChg chg="del">
          <ac:chgData name="Helen Woodhead" userId="a20b558725e10394" providerId="LiveId" clId="{79B5760E-6744-43C1-BFAE-23C919D9018A}" dt="2020-02-25T13:22:33.007" v="150" actId="478"/>
          <ac:spMkLst>
            <pc:docMk/>
            <pc:sldMk cId="953484785" sldId="429"/>
            <ac:spMk id="15" creationId="{49B74C3C-B1EB-43CD-909A-8A512F659412}"/>
          </ac:spMkLst>
        </pc:spChg>
        <pc:spChg chg="add">
          <ac:chgData name="Helen Woodhead" userId="a20b558725e10394" providerId="LiveId" clId="{79B5760E-6744-43C1-BFAE-23C919D9018A}" dt="2020-02-25T13:22:41.356" v="155"/>
          <ac:spMkLst>
            <pc:docMk/>
            <pc:sldMk cId="953484785" sldId="429"/>
            <ac:spMk id="16" creationId="{E8177926-7A6D-4158-A0E3-4AC134314798}"/>
          </ac:spMkLst>
        </pc:spChg>
        <pc:spChg chg="del mod">
          <ac:chgData name="Helen Woodhead" userId="a20b558725e10394" providerId="LiveId" clId="{79B5760E-6744-43C1-BFAE-23C919D9018A}" dt="2020-02-25T13:22:33.007" v="150" actId="478"/>
          <ac:spMkLst>
            <pc:docMk/>
            <pc:sldMk cId="953484785" sldId="429"/>
            <ac:spMk id="19" creationId="{5252A847-DE45-4FA3-A1F8-EEBEB845FF8E}"/>
          </ac:spMkLst>
        </pc:spChg>
        <pc:spChg chg="add">
          <ac:chgData name="Helen Woodhead" userId="a20b558725e10394" providerId="LiveId" clId="{79B5760E-6744-43C1-BFAE-23C919D9018A}" dt="2020-02-25T13:22:41.356" v="155"/>
          <ac:spMkLst>
            <pc:docMk/>
            <pc:sldMk cId="953484785" sldId="429"/>
            <ac:spMk id="20" creationId="{EA219A19-B1E0-4217-B36F-DD0CBCFEDD6C}"/>
          </ac:spMkLst>
        </pc:spChg>
        <pc:graphicFrameChg chg="del">
          <ac:chgData name="Helen Woodhead" userId="a20b558725e10394" providerId="LiveId" clId="{79B5760E-6744-43C1-BFAE-23C919D9018A}" dt="2020-02-25T13:22:14.826" v="120" actId="478"/>
          <ac:graphicFrameMkLst>
            <pc:docMk/>
            <pc:sldMk cId="953484785" sldId="429"/>
            <ac:graphicFrameMk id="10" creationId="{E3B65686-BF93-4B09-8A8A-82E4BD41866B}"/>
          </ac:graphicFrameMkLst>
        </pc:graphicFrameChg>
        <pc:graphicFrameChg chg="del">
          <ac:chgData name="Helen Woodhead" userId="a20b558725e10394" providerId="LiveId" clId="{79B5760E-6744-43C1-BFAE-23C919D9018A}" dt="2020-02-25T13:22:33.007" v="150" actId="478"/>
          <ac:graphicFrameMkLst>
            <pc:docMk/>
            <pc:sldMk cId="953484785" sldId="429"/>
            <ac:graphicFrameMk id="11" creationId="{99C56ADF-579E-4E2F-B156-F546F97E0052}"/>
          </ac:graphicFrameMkLst>
        </pc:graphicFrameChg>
        <pc:graphicFrameChg chg="add">
          <ac:chgData name="Helen Woodhead" userId="a20b558725e10394" providerId="LiveId" clId="{79B5760E-6744-43C1-BFAE-23C919D9018A}" dt="2020-02-25T13:22:41.356" v="155"/>
          <ac:graphicFrameMkLst>
            <pc:docMk/>
            <pc:sldMk cId="953484785" sldId="429"/>
            <ac:graphicFrameMk id="17" creationId="{D54E7856-EF4B-42CC-8119-5E32CD2A003C}"/>
          </ac:graphicFrameMkLst>
        </pc:graphicFrameChg>
        <pc:picChg chg="add del mod">
          <ac:chgData name="Helen Woodhead" userId="a20b558725e10394" providerId="LiveId" clId="{79B5760E-6744-43C1-BFAE-23C919D9018A}" dt="2020-02-25T13:22:30.872" v="149" actId="21"/>
          <ac:picMkLst>
            <pc:docMk/>
            <pc:sldMk cId="953484785" sldId="429"/>
            <ac:picMk id="2" creationId="{856F2685-0186-4AC0-9855-EDFBF4032E9E}"/>
          </ac:picMkLst>
        </pc:picChg>
        <pc:picChg chg="del">
          <ac:chgData name="Helen Woodhead" userId="a20b558725e10394" providerId="LiveId" clId="{79B5760E-6744-43C1-BFAE-23C919D9018A}" dt="2020-02-25T13:22:33.007" v="150" actId="478"/>
          <ac:picMkLst>
            <pc:docMk/>
            <pc:sldMk cId="953484785" sldId="429"/>
            <ac:picMk id="9" creationId="{0BD5C6A3-FF63-4A40-A45C-8918EB3C00BF}"/>
          </ac:picMkLst>
        </pc:picChg>
        <pc:picChg chg="add">
          <ac:chgData name="Helen Woodhead" userId="a20b558725e10394" providerId="LiveId" clId="{79B5760E-6744-43C1-BFAE-23C919D9018A}" dt="2020-02-25T13:22:33.455" v="151"/>
          <ac:picMkLst>
            <pc:docMk/>
            <pc:sldMk cId="953484785" sldId="429"/>
            <ac:picMk id="13" creationId="{ACFCB5AA-0D04-4351-A366-70E3B1AE7988}"/>
          </ac:picMkLst>
        </pc:picChg>
      </pc:sldChg>
      <pc:sldChg chg="addSp delSp add">
        <pc:chgData name="Helen Woodhead" userId="a20b558725e10394" providerId="LiveId" clId="{79B5760E-6744-43C1-BFAE-23C919D9018A}" dt="2020-02-25T13:22:56.770" v="159"/>
        <pc:sldMkLst>
          <pc:docMk/>
          <pc:sldMk cId="2114071894" sldId="430"/>
        </pc:sldMkLst>
        <pc:graphicFrameChg chg="add">
          <ac:chgData name="Helen Woodhead" userId="a20b558725e10394" providerId="LiveId" clId="{79B5760E-6744-43C1-BFAE-23C919D9018A}" dt="2020-02-25T13:22:56.770" v="159"/>
          <ac:graphicFrameMkLst>
            <pc:docMk/>
            <pc:sldMk cId="2114071894" sldId="430"/>
            <ac:graphicFrameMk id="9" creationId="{E95EB596-008E-4491-B497-0A6503450F80}"/>
          </ac:graphicFrameMkLst>
        </pc:graphicFrameChg>
        <pc:graphicFrameChg chg="del">
          <ac:chgData name="Helen Woodhead" userId="a20b558725e10394" providerId="LiveId" clId="{79B5760E-6744-43C1-BFAE-23C919D9018A}" dt="2020-02-25T13:22:56.359" v="158" actId="478"/>
          <ac:graphicFrameMkLst>
            <pc:docMk/>
            <pc:sldMk cId="2114071894" sldId="430"/>
            <ac:graphicFrameMk id="17" creationId="{D54E7856-EF4B-42CC-8119-5E32CD2A003C}"/>
          </ac:graphicFrameMkLst>
        </pc:graphicFrameChg>
      </pc:sldChg>
      <pc:sldChg chg="addSp delSp modSp add">
        <pc:chgData name="Helen Woodhead" userId="a20b558725e10394" providerId="LiveId" clId="{79B5760E-6744-43C1-BFAE-23C919D9018A}" dt="2020-02-25T13:23:50.709" v="198"/>
        <pc:sldMkLst>
          <pc:docMk/>
          <pc:sldMk cId="749085645" sldId="431"/>
        </pc:sldMkLst>
        <pc:spChg chg="del">
          <ac:chgData name="Helen Woodhead" userId="a20b558725e10394" providerId="LiveId" clId="{79B5760E-6744-43C1-BFAE-23C919D9018A}" dt="2020-02-25T13:23:36.158" v="193" actId="478"/>
          <ac:spMkLst>
            <pc:docMk/>
            <pc:sldMk cId="749085645" sldId="431"/>
            <ac:spMk id="13" creationId="{14BF9E17-3081-4B1D-9D67-A9D568DF04D8}"/>
          </ac:spMkLst>
        </pc:spChg>
        <pc:spChg chg="del">
          <ac:chgData name="Helen Woodhead" userId="a20b558725e10394" providerId="LiveId" clId="{79B5760E-6744-43C1-BFAE-23C919D9018A}" dt="2020-02-25T13:23:36.158" v="193" actId="478"/>
          <ac:spMkLst>
            <pc:docMk/>
            <pc:sldMk cId="749085645" sldId="431"/>
            <ac:spMk id="16" creationId="{F08233BA-7245-44E6-A65C-76589C0AB6D8}"/>
          </ac:spMkLst>
        </pc:spChg>
        <pc:spChg chg="add del mod">
          <ac:chgData name="Helen Woodhead" userId="a20b558725e10394" providerId="LiveId" clId="{79B5760E-6744-43C1-BFAE-23C919D9018A}" dt="2020-02-25T13:23:36.158" v="193" actId="478"/>
          <ac:spMkLst>
            <pc:docMk/>
            <pc:sldMk cId="749085645" sldId="431"/>
            <ac:spMk id="19" creationId="{5252A847-DE45-4FA3-A1F8-EEBEB845FF8E}"/>
          </ac:spMkLst>
        </pc:spChg>
        <pc:spChg chg="del">
          <ac:chgData name="Helen Woodhead" userId="a20b558725e10394" providerId="LiveId" clId="{79B5760E-6744-43C1-BFAE-23C919D9018A}" dt="2020-02-25T13:23:36.158" v="193" actId="478"/>
          <ac:spMkLst>
            <pc:docMk/>
            <pc:sldMk cId="749085645" sldId="431"/>
            <ac:spMk id="23" creationId="{DDB415F1-548D-4262-8943-9808F9CF0885}"/>
          </ac:spMkLst>
        </pc:spChg>
        <pc:spChg chg="del">
          <ac:chgData name="Helen Woodhead" userId="a20b558725e10394" providerId="LiveId" clId="{79B5760E-6744-43C1-BFAE-23C919D9018A}" dt="2020-02-25T13:23:36.158" v="193" actId="478"/>
          <ac:spMkLst>
            <pc:docMk/>
            <pc:sldMk cId="749085645" sldId="431"/>
            <ac:spMk id="27" creationId="{853C6512-7E81-40BE-A950-3964DE928EDA}"/>
          </ac:spMkLst>
        </pc:spChg>
        <pc:spChg chg="add">
          <ac:chgData name="Helen Woodhead" userId="a20b558725e10394" providerId="LiveId" clId="{79B5760E-6744-43C1-BFAE-23C919D9018A}" dt="2020-02-25T13:23:50.709" v="198"/>
          <ac:spMkLst>
            <pc:docMk/>
            <pc:sldMk cId="749085645" sldId="431"/>
            <ac:spMk id="30" creationId="{8C48E9A4-B401-4B5C-93EA-0E62F30FF9DD}"/>
          </ac:spMkLst>
        </pc:spChg>
        <pc:spChg chg="del">
          <ac:chgData name="Helen Woodhead" userId="a20b558725e10394" providerId="LiveId" clId="{79B5760E-6744-43C1-BFAE-23C919D9018A}" dt="2020-02-25T13:23:36.158" v="193" actId="478"/>
          <ac:spMkLst>
            <pc:docMk/>
            <pc:sldMk cId="749085645" sldId="431"/>
            <ac:spMk id="31" creationId="{4BA91FDD-DCBB-4F60-BA85-CAF8F671B13A}"/>
          </ac:spMkLst>
        </pc:spChg>
        <pc:spChg chg="del">
          <ac:chgData name="Helen Woodhead" userId="a20b558725e10394" providerId="LiveId" clId="{79B5760E-6744-43C1-BFAE-23C919D9018A}" dt="2020-02-25T13:23:16.907" v="165" actId="478"/>
          <ac:spMkLst>
            <pc:docMk/>
            <pc:sldMk cId="749085645" sldId="431"/>
            <ac:spMk id="32" creationId="{45E6EB44-5F54-4E18-B5B6-2BFF62B56674}"/>
          </ac:spMkLst>
        </pc:spChg>
        <pc:spChg chg="del">
          <ac:chgData name="Helen Woodhead" userId="a20b558725e10394" providerId="LiveId" clId="{79B5760E-6744-43C1-BFAE-23C919D9018A}" dt="2020-02-25T13:23:36.158" v="193" actId="478"/>
          <ac:spMkLst>
            <pc:docMk/>
            <pc:sldMk cId="749085645" sldId="431"/>
            <ac:spMk id="33" creationId="{3262510D-AE7D-4613-BB46-2E977190A3D2}"/>
          </ac:spMkLst>
        </pc:spChg>
        <pc:spChg chg="del">
          <ac:chgData name="Helen Woodhead" userId="a20b558725e10394" providerId="LiveId" clId="{79B5760E-6744-43C1-BFAE-23C919D9018A}" dt="2020-02-25T13:23:36.158" v="193" actId="478"/>
          <ac:spMkLst>
            <pc:docMk/>
            <pc:sldMk cId="749085645" sldId="431"/>
            <ac:spMk id="34" creationId="{90E2D722-6E6E-48EF-8DDA-581B1B4E2079}"/>
          </ac:spMkLst>
        </pc:spChg>
        <pc:spChg chg="del">
          <ac:chgData name="Helen Woodhead" userId="a20b558725e10394" providerId="LiveId" clId="{79B5760E-6744-43C1-BFAE-23C919D9018A}" dt="2020-02-25T13:23:36.158" v="193" actId="478"/>
          <ac:spMkLst>
            <pc:docMk/>
            <pc:sldMk cId="749085645" sldId="431"/>
            <ac:spMk id="35" creationId="{BE4977BA-3691-4B63-B91E-065739544AD6}"/>
          </ac:spMkLst>
        </pc:spChg>
        <pc:spChg chg="del">
          <ac:chgData name="Helen Woodhead" userId="a20b558725e10394" providerId="LiveId" clId="{79B5760E-6744-43C1-BFAE-23C919D9018A}" dt="2020-02-25T13:23:36.158" v="193" actId="478"/>
          <ac:spMkLst>
            <pc:docMk/>
            <pc:sldMk cId="749085645" sldId="431"/>
            <ac:spMk id="36" creationId="{EE678FE5-150C-44D3-9C3C-0F6645C9177A}"/>
          </ac:spMkLst>
        </pc:spChg>
        <pc:spChg chg="add">
          <ac:chgData name="Helen Woodhead" userId="a20b558725e10394" providerId="LiveId" clId="{79B5760E-6744-43C1-BFAE-23C919D9018A}" dt="2020-02-25T13:23:50.709" v="198"/>
          <ac:spMkLst>
            <pc:docMk/>
            <pc:sldMk cId="749085645" sldId="431"/>
            <ac:spMk id="37" creationId="{8337726D-F5C9-4601-BCAC-0DF51A7D201A}"/>
          </ac:spMkLst>
        </pc:spChg>
        <pc:graphicFrameChg chg="del">
          <ac:chgData name="Helen Woodhead" userId="a20b558725e10394" providerId="LiveId" clId="{79B5760E-6744-43C1-BFAE-23C919D9018A}" dt="2020-02-25T13:23:36.158" v="193" actId="478"/>
          <ac:graphicFrameMkLst>
            <pc:docMk/>
            <pc:sldMk cId="749085645" sldId="431"/>
            <ac:graphicFrameMk id="4" creationId="{29938A40-7AC1-4068-977E-C68301C3B6C1}"/>
          </ac:graphicFrameMkLst>
        </pc:graphicFrameChg>
        <pc:graphicFrameChg chg="del">
          <ac:chgData name="Helen Woodhead" userId="a20b558725e10394" providerId="LiveId" clId="{79B5760E-6744-43C1-BFAE-23C919D9018A}" dt="2020-02-25T13:23:36.158" v="193" actId="478"/>
          <ac:graphicFrameMkLst>
            <pc:docMk/>
            <pc:sldMk cId="749085645" sldId="431"/>
            <ac:graphicFrameMk id="12" creationId="{951E21C5-C224-44B1-86E5-A41B09C6A71F}"/>
          </ac:graphicFrameMkLst>
        </pc:graphicFrameChg>
        <pc:graphicFrameChg chg="del">
          <ac:chgData name="Helen Woodhead" userId="a20b558725e10394" providerId="LiveId" clId="{79B5760E-6744-43C1-BFAE-23C919D9018A}" dt="2020-02-25T13:23:36.158" v="193" actId="478"/>
          <ac:graphicFrameMkLst>
            <pc:docMk/>
            <pc:sldMk cId="749085645" sldId="431"/>
            <ac:graphicFrameMk id="15" creationId="{6D768538-E2EB-4980-8BEC-D63BF1379359}"/>
          </ac:graphicFrameMkLst>
        </pc:graphicFrameChg>
        <pc:graphicFrameChg chg="del">
          <ac:chgData name="Helen Woodhead" userId="a20b558725e10394" providerId="LiveId" clId="{79B5760E-6744-43C1-BFAE-23C919D9018A}" dt="2020-02-25T13:23:36.158" v="193" actId="478"/>
          <ac:graphicFrameMkLst>
            <pc:docMk/>
            <pc:sldMk cId="749085645" sldId="431"/>
            <ac:graphicFrameMk id="22" creationId="{800DA768-47A3-4609-969B-2896CD150558}"/>
          </ac:graphicFrameMkLst>
        </pc:graphicFrameChg>
        <pc:graphicFrameChg chg="del">
          <ac:chgData name="Helen Woodhead" userId="a20b558725e10394" providerId="LiveId" clId="{79B5760E-6744-43C1-BFAE-23C919D9018A}" dt="2020-02-25T13:23:36.158" v="193" actId="478"/>
          <ac:graphicFrameMkLst>
            <pc:docMk/>
            <pc:sldMk cId="749085645" sldId="431"/>
            <ac:graphicFrameMk id="26" creationId="{AF69B8EA-A52E-4CEA-9F71-3D11D0466701}"/>
          </ac:graphicFrameMkLst>
        </pc:graphicFrameChg>
        <pc:picChg chg="add del mod">
          <ac:chgData name="Helen Woodhead" userId="a20b558725e10394" providerId="LiveId" clId="{79B5760E-6744-43C1-BFAE-23C919D9018A}" dt="2020-02-25T13:23:31.581" v="192" actId="21"/>
          <ac:picMkLst>
            <pc:docMk/>
            <pc:sldMk cId="749085645" sldId="431"/>
            <ac:picMk id="2" creationId="{36BEE947-C9D1-4EE3-9319-777418A0E9C1}"/>
          </ac:picMkLst>
        </pc:picChg>
        <pc:picChg chg="del">
          <ac:chgData name="Helen Woodhead" userId="a20b558725e10394" providerId="LiveId" clId="{79B5760E-6744-43C1-BFAE-23C919D9018A}" dt="2020-02-25T13:23:36.158" v="193" actId="478"/>
          <ac:picMkLst>
            <pc:docMk/>
            <pc:sldMk cId="749085645" sldId="431"/>
            <ac:picMk id="11" creationId="{D5BF1DBF-8A74-40BB-BB97-388660B9FECA}"/>
          </ac:picMkLst>
        </pc:picChg>
        <pc:picChg chg="del">
          <ac:chgData name="Helen Woodhead" userId="a20b558725e10394" providerId="LiveId" clId="{79B5760E-6744-43C1-BFAE-23C919D9018A}" dt="2020-02-25T13:23:36.158" v="193" actId="478"/>
          <ac:picMkLst>
            <pc:docMk/>
            <pc:sldMk cId="749085645" sldId="431"/>
            <ac:picMk id="14" creationId="{DBE484CA-C4B7-4FB6-942E-33A3C7DD1E06}"/>
          </ac:picMkLst>
        </pc:picChg>
        <pc:picChg chg="del">
          <ac:chgData name="Helen Woodhead" userId="a20b558725e10394" providerId="LiveId" clId="{79B5760E-6744-43C1-BFAE-23C919D9018A}" dt="2020-02-25T13:23:36.158" v="193" actId="478"/>
          <ac:picMkLst>
            <pc:docMk/>
            <pc:sldMk cId="749085645" sldId="431"/>
            <ac:picMk id="21" creationId="{4E7F68DD-3FB9-46D2-9DB2-54E42A01CC64}"/>
          </ac:picMkLst>
        </pc:picChg>
        <pc:picChg chg="del">
          <ac:chgData name="Helen Woodhead" userId="a20b558725e10394" providerId="LiveId" clId="{79B5760E-6744-43C1-BFAE-23C919D9018A}" dt="2020-02-25T13:23:36.158" v="193" actId="478"/>
          <ac:picMkLst>
            <pc:docMk/>
            <pc:sldMk cId="749085645" sldId="431"/>
            <ac:picMk id="25" creationId="{ED97C661-C475-43CC-ADF0-177A0D4D1412}"/>
          </ac:picMkLst>
        </pc:picChg>
        <pc:picChg chg="add">
          <ac:chgData name="Helen Woodhead" userId="a20b558725e10394" providerId="LiveId" clId="{79B5760E-6744-43C1-BFAE-23C919D9018A}" dt="2020-02-25T13:23:37.285" v="194"/>
          <ac:picMkLst>
            <pc:docMk/>
            <pc:sldMk cId="749085645" sldId="431"/>
            <ac:picMk id="28" creationId="{7E29AA14-E00C-44BF-AC92-71E99D0FF0C4}"/>
          </ac:picMkLst>
        </pc:picChg>
        <pc:picChg chg="del">
          <ac:chgData name="Helen Woodhead" userId="a20b558725e10394" providerId="LiveId" clId="{79B5760E-6744-43C1-BFAE-23C919D9018A}" dt="2020-02-25T13:23:36.158" v="193" actId="478"/>
          <ac:picMkLst>
            <pc:docMk/>
            <pc:sldMk cId="749085645" sldId="431"/>
            <ac:picMk id="29" creationId="{9583836B-0914-4565-AB13-C8F0A2FCC6C4}"/>
          </ac:picMkLst>
        </pc:picChg>
      </pc:sldChg>
      <pc:sldChg chg="addSp delSp modSp add">
        <pc:chgData name="Helen Woodhead" userId="a20b558725e10394" providerId="LiveId" clId="{79B5760E-6744-43C1-BFAE-23C919D9018A}" dt="2020-02-25T13:24:37.711" v="236"/>
        <pc:sldMkLst>
          <pc:docMk/>
          <pc:sldMk cId="1592427597" sldId="432"/>
        </pc:sldMkLst>
        <pc:spChg chg="del">
          <ac:chgData name="Helen Woodhead" userId="a20b558725e10394" providerId="LiveId" clId="{79B5760E-6744-43C1-BFAE-23C919D9018A}" dt="2020-02-25T13:24:26.807" v="231" actId="478"/>
          <ac:spMkLst>
            <pc:docMk/>
            <pc:sldMk cId="1592427597" sldId="432"/>
            <ac:spMk id="13" creationId="{14BF9E17-3081-4B1D-9D67-A9D568DF04D8}"/>
          </ac:spMkLst>
        </pc:spChg>
        <pc:spChg chg="del">
          <ac:chgData name="Helen Woodhead" userId="a20b558725e10394" providerId="LiveId" clId="{79B5760E-6744-43C1-BFAE-23C919D9018A}" dt="2020-02-25T13:24:26.807" v="231" actId="478"/>
          <ac:spMkLst>
            <pc:docMk/>
            <pc:sldMk cId="1592427597" sldId="432"/>
            <ac:spMk id="16" creationId="{F08233BA-7245-44E6-A65C-76589C0AB6D8}"/>
          </ac:spMkLst>
        </pc:spChg>
        <pc:spChg chg="del mod">
          <ac:chgData name="Helen Woodhead" userId="a20b558725e10394" providerId="LiveId" clId="{79B5760E-6744-43C1-BFAE-23C919D9018A}" dt="2020-02-25T13:24:26.807" v="231" actId="478"/>
          <ac:spMkLst>
            <pc:docMk/>
            <pc:sldMk cId="1592427597" sldId="432"/>
            <ac:spMk id="19" creationId="{5252A847-DE45-4FA3-A1F8-EEBEB845FF8E}"/>
          </ac:spMkLst>
        </pc:spChg>
        <pc:spChg chg="del">
          <ac:chgData name="Helen Woodhead" userId="a20b558725e10394" providerId="LiveId" clId="{79B5760E-6744-43C1-BFAE-23C919D9018A}" dt="2020-02-25T13:24:26.807" v="231" actId="478"/>
          <ac:spMkLst>
            <pc:docMk/>
            <pc:sldMk cId="1592427597" sldId="432"/>
            <ac:spMk id="23" creationId="{DDB415F1-548D-4262-8943-9808F9CF0885}"/>
          </ac:spMkLst>
        </pc:spChg>
        <pc:spChg chg="del">
          <ac:chgData name="Helen Woodhead" userId="a20b558725e10394" providerId="LiveId" clId="{79B5760E-6744-43C1-BFAE-23C919D9018A}" dt="2020-02-25T13:24:26.807" v="231" actId="478"/>
          <ac:spMkLst>
            <pc:docMk/>
            <pc:sldMk cId="1592427597" sldId="432"/>
            <ac:spMk id="27" creationId="{853C6512-7E81-40BE-A950-3964DE928EDA}"/>
          </ac:spMkLst>
        </pc:spChg>
        <pc:spChg chg="del">
          <ac:chgData name="Helen Woodhead" userId="a20b558725e10394" providerId="LiveId" clId="{79B5760E-6744-43C1-BFAE-23C919D9018A}" dt="2020-02-25T13:24:09.449" v="203" actId="478"/>
          <ac:spMkLst>
            <pc:docMk/>
            <pc:sldMk cId="1592427597" sldId="432"/>
            <ac:spMk id="28" creationId="{F36F97E7-F69B-4CD6-83BD-7DB563F582C4}"/>
          </ac:spMkLst>
        </pc:spChg>
        <pc:spChg chg="del">
          <ac:chgData name="Helen Woodhead" userId="a20b558725e10394" providerId="LiveId" clId="{79B5760E-6744-43C1-BFAE-23C919D9018A}" dt="2020-02-25T13:24:26.807" v="231" actId="478"/>
          <ac:spMkLst>
            <pc:docMk/>
            <pc:sldMk cId="1592427597" sldId="432"/>
            <ac:spMk id="31" creationId="{4BA91FDD-DCBB-4F60-BA85-CAF8F671B13A}"/>
          </ac:spMkLst>
        </pc:spChg>
        <pc:spChg chg="del">
          <ac:chgData name="Helen Woodhead" userId="a20b558725e10394" providerId="LiveId" clId="{79B5760E-6744-43C1-BFAE-23C919D9018A}" dt="2020-02-25T13:24:03.644" v="202" actId="478"/>
          <ac:spMkLst>
            <pc:docMk/>
            <pc:sldMk cId="1592427597" sldId="432"/>
            <ac:spMk id="32" creationId="{2E3652E6-A2B5-4D62-96F9-E5A8AB99591A}"/>
          </ac:spMkLst>
        </pc:spChg>
        <pc:spChg chg="del">
          <ac:chgData name="Helen Woodhead" userId="a20b558725e10394" providerId="LiveId" clId="{79B5760E-6744-43C1-BFAE-23C919D9018A}" dt="2020-02-25T13:24:26.807" v="231" actId="478"/>
          <ac:spMkLst>
            <pc:docMk/>
            <pc:sldMk cId="1592427597" sldId="432"/>
            <ac:spMk id="33" creationId="{AE3FDD43-AE74-4BAB-8F67-9F180DCC010F}"/>
          </ac:spMkLst>
        </pc:spChg>
        <pc:spChg chg="del">
          <ac:chgData name="Helen Woodhead" userId="a20b558725e10394" providerId="LiveId" clId="{79B5760E-6744-43C1-BFAE-23C919D9018A}" dt="2020-02-25T13:24:26.807" v="231" actId="478"/>
          <ac:spMkLst>
            <pc:docMk/>
            <pc:sldMk cId="1592427597" sldId="432"/>
            <ac:spMk id="34" creationId="{05E6E267-35E3-4606-8B30-F948CA3E5470}"/>
          </ac:spMkLst>
        </pc:spChg>
        <pc:spChg chg="del">
          <ac:chgData name="Helen Woodhead" userId="a20b558725e10394" providerId="LiveId" clId="{79B5760E-6744-43C1-BFAE-23C919D9018A}" dt="2020-02-25T13:24:26.807" v="231" actId="478"/>
          <ac:spMkLst>
            <pc:docMk/>
            <pc:sldMk cId="1592427597" sldId="432"/>
            <ac:spMk id="35" creationId="{6B3B804D-69C8-43E0-8C78-BF31A96F2144}"/>
          </ac:spMkLst>
        </pc:spChg>
        <pc:spChg chg="del">
          <ac:chgData name="Helen Woodhead" userId="a20b558725e10394" providerId="LiveId" clId="{79B5760E-6744-43C1-BFAE-23C919D9018A}" dt="2020-02-25T13:24:26.807" v="231" actId="478"/>
          <ac:spMkLst>
            <pc:docMk/>
            <pc:sldMk cId="1592427597" sldId="432"/>
            <ac:spMk id="36" creationId="{EC9CA328-8D89-47B8-801D-34F0ED33816E}"/>
          </ac:spMkLst>
        </pc:spChg>
        <pc:spChg chg="add">
          <ac:chgData name="Helen Woodhead" userId="a20b558725e10394" providerId="LiveId" clId="{79B5760E-6744-43C1-BFAE-23C919D9018A}" dt="2020-02-25T13:24:37.711" v="236"/>
          <ac:spMkLst>
            <pc:docMk/>
            <pc:sldMk cId="1592427597" sldId="432"/>
            <ac:spMk id="37" creationId="{D32DB188-CFC7-45CF-98BE-94D7F5A788E1}"/>
          </ac:spMkLst>
        </pc:spChg>
        <pc:spChg chg="add">
          <ac:chgData name="Helen Woodhead" userId="a20b558725e10394" providerId="LiveId" clId="{79B5760E-6744-43C1-BFAE-23C919D9018A}" dt="2020-02-25T13:24:37.711" v="236"/>
          <ac:spMkLst>
            <pc:docMk/>
            <pc:sldMk cId="1592427597" sldId="432"/>
            <ac:spMk id="38" creationId="{109D072F-B43B-46C7-8D1E-D1FA9F430310}"/>
          </ac:spMkLst>
        </pc:spChg>
        <pc:spChg chg="add">
          <ac:chgData name="Helen Woodhead" userId="a20b558725e10394" providerId="LiveId" clId="{79B5760E-6744-43C1-BFAE-23C919D9018A}" dt="2020-02-25T13:24:37.711" v="236"/>
          <ac:spMkLst>
            <pc:docMk/>
            <pc:sldMk cId="1592427597" sldId="432"/>
            <ac:spMk id="39" creationId="{833DF755-8C56-42EC-9A09-DFE6C2115442}"/>
          </ac:spMkLst>
        </pc:spChg>
        <pc:graphicFrameChg chg="del">
          <ac:chgData name="Helen Woodhead" userId="a20b558725e10394" providerId="LiveId" clId="{79B5760E-6744-43C1-BFAE-23C919D9018A}" dt="2020-02-25T13:24:26.807" v="231" actId="478"/>
          <ac:graphicFrameMkLst>
            <pc:docMk/>
            <pc:sldMk cId="1592427597" sldId="432"/>
            <ac:graphicFrameMk id="4" creationId="{29938A40-7AC1-4068-977E-C68301C3B6C1}"/>
          </ac:graphicFrameMkLst>
        </pc:graphicFrameChg>
        <pc:graphicFrameChg chg="del">
          <ac:chgData name="Helen Woodhead" userId="a20b558725e10394" providerId="LiveId" clId="{79B5760E-6744-43C1-BFAE-23C919D9018A}" dt="2020-02-25T13:24:26.807" v="231" actId="478"/>
          <ac:graphicFrameMkLst>
            <pc:docMk/>
            <pc:sldMk cId="1592427597" sldId="432"/>
            <ac:graphicFrameMk id="12" creationId="{951E21C5-C224-44B1-86E5-A41B09C6A71F}"/>
          </ac:graphicFrameMkLst>
        </pc:graphicFrameChg>
        <pc:graphicFrameChg chg="del">
          <ac:chgData name="Helen Woodhead" userId="a20b558725e10394" providerId="LiveId" clId="{79B5760E-6744-43C1-BFAE-23C919D9018A}" dt="2020-02-25T13:24:26.807" v="231" actId="478"/>
          <ac:graphicFrameMkLst>
            <pc:docMk/>
            <pc:sldMk cId="1592427597" sldId="432"/>
            <ac:graphicFrameMk id="15" creationId="{6D768538-E2EB-4980-8BEC-D63BF1379359}"/>
          </ac:graphicFrameMkLst>
        </pc:graphicFrameChg>
        <pc:graphicFrameChg chg="del">
          <ac:chgData name="Helen Woodhead" userId="a20b558725e10394" providerId="LiveId" clId="{79B5760E-6744-43C1-BFAE-23C919D9018A}" dt="2020-02-25T13:24:26.807" v="231" actId="478"/>
          <ac:graphicFrameMkLst>
            <pc:docMk/>
            <pc:sldMk cId="1592427597" sldId="432"/>
            <ac:graphicFrameMk id="22" creationId="{800DA768-47A3-4609-969B-2896CD150558}"/>
          </ac:graphicFrameMkLst>
        </pc:graphicFrameChg>
        <pc:graphicFrameChg chg="del">
          <ac:chgData name="Helen Woodhead" userId="a20b558725e10394" providerId="LiveId" clId="{79B5760E-6744-43C1-BFAE-23C919D9018A}" dt="2020-02-25T13:24:26.807" v="231" actId="478"/>
          <ac:graphicFrameMkLst>
            <pc:docMk/>
            <pc:sldMk cId="1592427597" sldId="432"/>
            <ac:graphicFrameMk id="26" creationId="{AF69B8EA-A52E-4CEA-9F71-3D11D0466701}"/>
          </ac:graphicFrameMkLst>
        </pc:graphicFrameChg>
        <pc:picChg chg="add del mod">
          <ac:chgData name="Helen Woodhead" userId="a20b558725e10394" providerId="LiveId" clId="{79B5760E-6744-43C1-BFAE-23C919D9018A}" dt="2020-02-25T13:24:22.971" v="230" actId="21"/>
          <ac:picMkLst>
            <pc:docMk/>
            <pc:sldMk cId="1592427597" sldId="432"/>
            <ac:picMk id="2" creationId="{B4F1A0EC-E0B1-4B9E-83D9-612205C9328C}"/>
          </ac:picMkLst>
        </pc:picChg>
        <pc:picChg chg="del">
          <ac:chgData name="Helen Woodhead" userId="a20b558725e10394" providerId="LiveId" clId="{79B5760E-6744-43C1-BFAE-23C919D9018A}" dt="2020-02-25T13:24:26.807" v="231" actId="478"/>
          <ac:picMkLst>
            <pc:docMk/>
            <pc:sldMk cId="1592427597" sldId="432"/>
            <ac:picMk id="11" creationId="{D5BF1DBF-8A74-40BB-BB97-388660B9FECA}"/>
          </ac:picMkLst>
        </pc:picChg>
        <pc:picChg chg="del">
          <ac:chgData name="Helen Woodhead" userId="a20b558725e10394" providerId="LiveId" clId="{79B5760E-6744-43C1-BFAE-23C919D9018A}" dt="2020-02-25T13:24:26.807" v="231" actId="478"/>
          <ac:picMkLst>
            <pc:docMk/>
            <pc:sldMk cId="1592427597" sldId="432"/>
            <ac:picMk id="14" creationId="{DBE484CA-C4B7-4FB6-942E-33A3C7DD1E06}"/>
          </ac:picMkLst>
        </pc:picChg>
        <pc:picChg chg="del">
          <ac:chgData name="Helen Woodhead" userId="a20b558725e10394" providerId="LiveId" clId="{79B5760E-6744-43C1-BFAE-23C919D9018A}" dt="2020-02-25T13:24:26.807" v="231" actId="478"/>
          <ac:picMkLst>
            <pc:docMk/>
            <pc:sldMk cId="1592427597" sldId="432"/>
            <ac:picMk id="21" creationId="{4E7F68DD-3FB9-46D2-9DB2-54E42A01CC64}"/>
          </ac:picMkLst>
        </pc:picChg>
        <pc:picChg chg="del">
          <ac:chgData name="Helen Woodhead" userId="a20b558725e10394" providerId="LiveId" clId="{79B5760E-6744-43C1-BFAE-23C919D9018A}" dt="2020-02-25T13:24:26.807" v="231" actId="478"/>
          <ac:picMkLst>
            <pc:docMk/>
            <pc:sldMk cId="1592427597" sldId="432"/>
            <ac:picMk id="25" creationId="{ED97C661-C475-43CC-ADF0-177A0D4D1412}"/>
          </ac:picMkLst>
        </pc:picChg>
        <pc:picChg chg="del">
          <ac:chgData name="Helen Woodhead" userId="a20b558725e10394" providerId="LiveId" clId="{79B5760E-6744-43C1-BFAE-23C919D9018A}" dt="2020-02-25T13:24:26.807" v="231" actId="478"/>
          <ac:picMkLst>
            <pc:docMk/>
            <pc:sldMk cId="1592427597" sldId="432"/>
            <ac:picMk id="29" creationId="{9583836B-0914-4565-AB13-C8F0A2FCC6C4}"/>
          </ac:picMkLst>
        </pc:picChg>
        <pc:picChg chg="add">
          <ac:chgData name="Helen Woodhead" userId="a20b558725e10394" providerId="LiveId" clId="{79B5760E-6744-43C1-BFAE-23C919D9018A}" dt="2020-02-25T13:24:27.146" v="232"/>
          <ac:picMkLst>
            <pc:docMk/>
            <pc:sldMk cId="1592427597" sldId="432"/>
            <ac:picMk id="30" creationId="{23DAE286-C1B2-4C59-B261-C6FB983D2D60}"/>
          </ac:picMkLst>
        </pc:picChg>
      </pc:sldChg>
      <pc:sldChg chg="modSp add">
        <pc:chgData name="Helen Woodhead" userId="a20b558725e10394" providerId="LiveId" clId="{79B5760E-6744-43C1-BFAE-23C919D9018A}" dt="2020-02-25T13:24:50.745" v="239"/>
        <pc:sldMkLst>
          <pc:docMk/>
          <pc:sldMk cId="798298193" sldId="433"/>
        </pc:sldMkLst>
        <pc:spChg chg="mod">
          <ac:chgData name="Helen Woodhead" userId="a20b558725e10394" providerId="LiveId" clId="{79B5760E-6744-43C1-BFAE-23C919D9018A}" dt="2020-02-25T13:24:50.745" v="239"/>
          <ac:spMkLst>
            <pc:docMk/>
            <pc:sldMk cId="798298193" sldId="433"/>
            <ac:spMk id="37" creationId="{D32DB188-CFC7-45CF-98BE-94D7F5A788E1}"/>
          </ac:spMkLst>
        </pc:spChg>
      </pc:sldChg>
      <pc:sldChg chg="addSp delSp modSp add">
        <pc:chgData name="Helen Woodhead" userId="a20b558725e10394" providerId="LiveId" clId="{79B5760E-6744-43C1-BFAE-23C919D9018A}" dt="2020-02-25T13:25:45.068" v="301"/>
        <pc:sldMkLst>
          <pc:docMk/>
          <pc:sldMk cId="3934347993" sldId="434"/>
        </pc:sldMkLst>
        <pc:spChg chg="add">
          <ac:chgData name="Helen Woodhead" userId="a20b558725e10394" providerId="LiveId" clId="{79B5760E-6744-43C1-BFAE-23C919D9018A}" dt="2020-02-25T13:25:45.068" v="301"/>
          <ac:spMkLst>
            <pc:docMk/>
            <pc:sldMk cId="3934347993" sldId="434"/>
            <ac:spMk id="15" creationId="{255F54BA-6B9C-408E-A508-89C884681B17}"/>
          </ac:spMkLst>
        </pc:spChg>
        <pc:spChg chg="add">
          <ac:chgData name="Helen Woodhead" userId="a20b558725e10394" providerId="LiveId" clId="{79B5760E-6744-43C1-BFAE-23C919D9018A}" dt="2020-02-25T13:25:45.068" v="301"/>
          <ac:spMkLst>
            <pc:docMk/>
            <pc:sldMk cId="3934347993" sldId="434"/>
            <ac:spMk id="16" creationId="{17D71B5B-1050-4CC5-877E-CFDD829259DD}"/>
          </ac:spMkLst>
        </pc:spChg>
        <pc:spChg chg="add">
          <ac:chgData name="Helen Woodhead" userId="a20b558725e10394" providerId="LiveId" clId="{79B5760E-6744-43C1-BFAE-23C919D9018A}" dt="2020-02-25T13:25:45.068" v="301"/>
          <ac:spMkLst>
            <pc:docMk/>
            <pc:sldMk cId="3934347993" sldId="434"/>
            <ac:spMk id="17" creationId="{7A224B57-EFDC-4D9F-ABE6-742277CB2E55}"/>
          </ac:spMkLst>
        </pc:spChg>
        <pc:spChg chg="del mod">
          <ac:chgData name="Helen Woodhead" userId="a20b558725e10394" providerId="LiveId" clId="{79B5760E-6744-43C1-BFAE-23C919D9018A}" dt="2020-02-25T13:25:30.118" v="294" actId="478"/>
          <ac:spMkLst>
            <pc:docMk/>
            <pc:sldMk cId="3934347993" sldId="434"/>
            <ac:spMk id="19" creationId="{5252A847-DE45-4FA3-A1F8-EEBEB845FF8E}"/>
          </ac:spMkLst>
        </pc:spChg>
        <pc:spChg chg="add">
          <ac:chgData name="Helen Woodhead" userId="a20b558725e10394" providerId="LiveId" clId="{79B5760E-6744-43C1-BFAE-23C919D9018A}" dt="2020-02-25T13:25:45.068" v="301"/>
          <ac:spMkLst>
            <pc:docMk/>
            <pc:sldMk cId="3934347993" sldId="434"/>
            <ac:spMk id="20" creationId="{519E4609-9E7A-4D49-A57E-41D58C1AFF0F}"/>
          </ac:spMkLst>
        </pc:spChg>
        <pc:spChg chg="add">
          <ac:chgData name="Helen Woodhead" userId="a20b558725e10394" providerId="LiveId" clId="{79B5760E-6744-43C1-BFAE-23C919D9018A}" dt="2020-02-25T13:25:45.068" v="301"/>
          <ac:spMkLst>
            <pc:docMk/>
            <pc:sldMk cId="3934347993" sldId="434"/>
            <ac:spMk id="21" creationId="{C9B6AB09-B1D3-4A48-B080-8C920795B6ED}"/>
          </ac:spMkLst>
        </pc:spChg>
        <pc:spChg chg="del">
          <ac:chgData name="Helen Woodhead" userId="a20b558725e10394" providerId="LiveId" clId="{79B5760E-6744-43C1-BFAE-23C919D9018A}" dt="2020-02-25T13:25:28.399" v="293" actId="478"/>
          <ac:spMkLst>
            <pc:docMk/>
            <pc:sldMk cId="3934347993" sldId="434"/>
            <ac:spMk id="29" creationId="{A6E2922E-0616-4C9D-A679-38EF0ACF702D}"/>
          </ac:spMkLst>
        </pc:spChg>
        <pc:spChg chg="del">
          <ac:chgData name="Helen Woodhead" userId="a20b558725e10394" providerId="LiveId" clId="{79B5760E-6744-43C1-BFAE-23C919D9018A}" dt="2020-02-25T13:25:28.399" v="293" actId="478"/>
          <ac:spMkLst>
            <pc:docMk/>
            <pc:sldMk cId="3934347993" sldId="434"/>
            <ac:spMk id="30" creationId="{F82F1F37-4908-479D-B1B0-DBDB8A6B7A3A}"/>
          </ac:spMkLst>
        </pc:spChg>
        <pc:spChg chg="del">
          <ac:chgData name="Helen Woodhead" userId="a20b558725e10394" providerId="LiveId" clId="{79B5760E-6744-43C1-BFAE-23C919D9018A}" dt="2020-02-25T13:25:28.399" v="293" actId="478"/>
          <ac:spMkLst>
            <pc:docMk/>
            <pc:sldMk cId="3934347993" sldId="434"/>
            <ac:spMk id="31" creationId="{CEF2180A-C0CC-4993-BB5D-080789E32355}"/>
          </ac:spMkLst>
        </pc:spChg>
        <pc:spChg chg="del">
          <ac:chgData name="Helen Woodhead" userId="a20b558725e10394" providerId="LiveId" clId="{79B5760E-6744-43C1-BFAE-23C919D9018A}" dt="2020-02-25T13:25:28.399" v="293" actId="478"/>
          <ac:spMkLst>
            <pc:docMk/>
            <pc:sldMk cId="3934347993" sldId="434"/>
            <ac:spMk id="32" creationId="{10DDF3DB-F84A-4135-A195-927EA37A8CA3}"/>
          </ac:spMkLst>
        </pc:spChg>
        <pc:picChg chg="add del mod">
          <ac:chgData name="Helen Woodhead" userId="a20b558725e10394" providerId="LiveId" clId="{79B5760E-6744-43C1-BFAE-23C919D9018A}" dt="2020-02-25T13:25:07.685" v="264"/>
          <ac:picMkLst>
            <pc:docMk/>
            <pc:sldMk cId="3934347993" sldId="434"/>
            <ac:picMk id="2" creationId="{08013062-CD9D-4DF7-9574-67052FD28D41}"/>
          </ac:picMkLst>
        </pc:picChg>
        <pc:picChg chg="add del mod">
          <ac:chgData name="Helen Woodhead" userId="a20b558725e10394" providerId="LiveId" clId="{79B5760E-6744-43C1-BFAE-23C919D9018A}" dt="2020-02-25T13:25:20.859" v="292" actId="21"/>
          <ac:picMkLst>
            <pc:docMk/>
            <pc:sldMk cId="3934347993" sldId="434"/>
            <ac:picMk id="3" creationId="{4DADB5C0-0DC9-4496-B777-44000ED47206}"/>
          </ac:picMkLst>
        </pc:picChg>
        <pc:picChg chg="add">
          <ac:chgData name="Helen Woodhead" userId="a20b558725e10394" providerId="LiveId" clId="{79B5760E-6744-43C1-BFAE-23C919D9018A}" dt="2020-02-25T13:25:30.673" v="295"/>
          <ac:picMkLst>
            <pc:docMk/>
            <pc:sldMk cId="3934347993" sldId="434"/>
            <ac:picMk id="14" creationId="{B6FA7976-E461-41AC-BDB4-448BE3F936B6}"/>
          </ac:picMkLst>
        </pc:picChg>
        <pc:picChg chg="del">
          <ac:chgData name="Helen Woodhead" userId="a20b558725e10394" providerId="LiveId" clId="{79B5760E-6744-43C1-BFAE-23C919D9018A}" dt="2020-02-25T13:25:28.399" v="293" actId="478"/>
          <ac:picMkLst>
            <pc:docMk/>
            <pc:sldMk cId="3934347993" sldId="434"/>
            <ac:picMk id="27" creationId="{7BD58A76-7782-454B-BD18-8CD20814787C}"/>
          </ac:picMkLst>
        </pc:picChg>
        <pc:picChg chg="del">
          <ac:chgData name="Helen Woodhead" userId="a20b558725e10394" providerId="LiveId" clId="{79B5760E-6744-43C1-BFAE-23C919D9018A}" dt="2020-02-25T13:25:28.399" v="293" actId="478"/>
          <ac:picMkLst>
            <pc:docMk/>
            <pc:sldMk cId="3934347993" sldId="434"/>
            <ac:picMk id="28" creationId="{6DC8D232-F1BF-418D-9841-71CC54422E80}"/>
          </ac:picMkLst>
        </pc:picChg>
      </pc:sldChg>
      <pc:sldChg chg="modSp add">
        <pc:chgData name="Helen Woodhead" userId="a20b558725e10394" providerId="LiveId" clId="{79B5760E-6744-43C1-BFAE-23C919D9018A}" dt="2020-02-25T13:25:59.544" v="304"/>
        <pc:sldMkLst>
          <pc:docMk/>
          <pc:sldMk cId="3508795844" sldId="435"/>
        </pc:sldMkLst>
        <pc:spChg chg="mod">
          <ac:chgData name="Helen Woodhead" userId="a20b558725e10394" providerId="LiveId" clId="{79B5760E-6744-43C1-BFAE-23C919D9018A}" dt="2020-02-25T13:25:59.544" v="304"/>
          <ac:spMkLst>
            <pc:docMk/>
            <pc:sldMk cId="3508795844" sldId="435"/>
            <ac:spMk id="15" creationId="{255F54BA-6B9C-408E-A508-89C884681B17}"/>
          </ac:spMkLst>
        </pc:spChg>
      </pc:sldChg>
      <pc:sldChg chg="addSp delSp modSp add">
        <pc:chgData name="Helen Woodhead" userId="a20b558725e10394" providerId="LiveId" clId="{79B5760E-6744-43C1-BFAE-23C919D9018A}" dt="2020-02-25T13:26:51.176" v="346"/>
        <pc:sldMkLst>
          <pc:docMk/>
          <pc:sldMk cId="937730346" sldId="436"/>
        </pc:sldMkLst>
        <pc:spChg chg="del">
          <ac:chgData name="Helen Woodhead" userId="a20b558725e10394" providerId="LiveId" clId="{79B5760E-6744-43C1-BFAE-23C919D9018A}" dt="2020-02-25T13:26:08.749" v="307" actId="478"/>
          <ac:spMkLst>
            <pc:docMk/>
            <pc:sldMk cId="937730346" sldId="436"/>
            <ac:spMk id="11" creationId="{16739D5B-60C8-45AF-82E9-BD5EBDE84145}"/>
          </ac:spMkLst>
        </pc:spChg>
        <pc:spChg chg="del">
          <ac:chgData name="Helen Woodhead" userId="a20b558725e10394" providerId="LiveId" clId="{79B5760E-6744-43C1-BFAE-23C919D9018A}" dt="2020-02-25T13:26:33.759" v="339" actId="478"/>
          <ac:spMkLst>
            <pc:docMk/>
            <pc:sldMk cId="937730346" sldId="436"/>
            <ac:spMk id="13" creationId="{53218A8B-C640-407B-858E-DB7F908A6A2B}"/>
          </ac:spMkLst>
        </pc:spChg>
        <pc:spChg chg="add">
          <ac:chgData name="Helen Woodhead" userId="a20b558725e10394" providerId="LiveId" clId="{79B5760E-6744-43C1-BFAE-23C919D9018A}" dt="2020-02-25T13:26:51.176" v="346"/>
          <ac:spMkLst>
            <pc:docMk/>
            <pc:sldMk cId="937730346" sldId="436"/>
            <ac:spMk id="15" creationId="{E55F94E2-9017-42C2-8321-12FE19B1CA8B}"/>
          </ac:spMkLst>
        </pc:spChg>
        <pc:spChg chg="add">
          <ac:chgData name="Helen Woodhead" userId="a20b558725e10394" providerId="LiveId" clId="{79B5760E-6744-43C1-BFAE-23C919D9018A}" dt="2020-02-25T13:26:51.176" v="346"/>
          <ac:spMkLst>
            <pc:docMk/>
            <pc:sldMk cId="937730346" sldId="436"/>
            <ac:spMk id="16" creationId="{1AA0A444-DF96-438B-B285-5A671863E93F}"/>
          </ac:spMkLst>
        </pc:spChg>
        <pc:spChg chg="del">
          <ac:chgData name="Helen Woodhead" userId="a20b558725e10394" providerId="LiveId" clId="{79B5760E-6744-43C1-BFAE-23C919D9018A}" dt="2020-02-25T13:26:13.838" v="310" actId="478"/>
          <ac:spMkLst>
            <pc:docMk/>
            <pc:sldMk cId="937730346" sldId="436"/>
            <ac:spMk id="17" creationId="{BB6B23FF-9ECA-47F2-A026-915C9EE0B174}"/>
          </ac:spMkLst>
        </pc:spChg>
        <pc:spChg chg="add del mod">
          <ac:chgData name="Helen Woodhead" userId="a20b558725e10394" providerId="LiveId" clId="{79B5760E-6744-43C1-BFAE-23C919D9018A}" dt="2020-02-25T13:26:33.759" v="339" actId="478"/>
          <ac:spMkLst>
            <pc:docMk/>
            <pc:sldMk cId="937730346" sldId="436"/>
            <ac:spMk id="19" creationId="{5252A847-DE45-4FA3-A1F8-EEBEB845FF8E}"/>
          </ac:spMkLst>
        </pc:spChg>
        <pc:spChg chg="del">
          <ac:chgData name="Helen Woodhead" userId="a20b558725e10394" providerId="LiveId" clId="{79B5760E-6744-43C1-BFAE-23C919D9018A}" dt="2020-02-25T13:26:33.759" v="339" actId="478"/>
          <ac:spMkLst>
            <pc:docMk/>
            <pc:sldMk cId="937730346" sldId="436"/>
            <ac:spMk id="20" creationId="{4BC6770A-B9B1-4DF5-81DA-727C556DC1A5}"/>
          </ac:spMkLst>
        </pc:spChg>
        <pc:spChg chg="add">
          <ac:chgData name="Helen Woodhead" userId="a20b558725e10394" providerId="LiveId" clId="{79B5760E-6744-43C1-BFAE-23C919D9018A}" dt="2020-02-25T13:26:51.176" v="346"/>
          <ac:spMkLst>
            <pc:docMk/>
            <pc:sldMk cId="937730346" sldId="436"/>
            <ac:spMk id="21" creationId="{B56DF85F-16E2-42F7-AA75-7F7A41713172}"/>
          </ac:spMkLst>
        </pc:spChg>
        <pc:graphicFrameChg chg="del">
          <ac:chgData name="Helen Woodhead" userId="a20b558725e10394" providerId="LiveId" clId="{79B5760E-6744-43C1-BFAE-23C919D9018A}" dt="2020-02-25T13:26:33.759" v="339" actId="478"/>
          <ac:graphicFrameMkLst>
            <pc:docMk/>
            <pc:sldMk cId="937730346" sldId="436"/>
            <ac:graphicFrameMk id="12" creationId="{578DABA8-CCC1-4567-B06A-BE02D2CAD688}"/>
          </ac:graphicFrameMkLst>
        </pc:graphicFrameChg>
        <pc:picChg chg="add del mod">
          <ac:chgData name="Helen Woodhead" userId="a20b558725e10394" providerId="LiveId" clId="{79B5760E-6744-43C1-BFAE-23C919D9018A}" dt="2020-02-25T13:26:30.144" v="338" actId="21"/>
          <ac:picMkLst>
            <pc:docMk/>
            <pc:sldMk cId="937730346" sldId="436"/>
            <ac:picMk id="2" creationId="{2016FC58-474D-49F0-A387-91DEA1601D7E}"/>
          </ac:picMkLst>
        </pc:picChg>
        <pc:picChg chg="del">
          <ac:chgData name="Helen Woodhead" userId="a20b558725e10394" providerId="LiveId" clId="{79B5760E-6744-43C1-BFAE-23C919D9018A}" dt="2020-02-25T13:26:33.759" v="339" actId="478"/>
          <ac:picMkLst>
            <pc:docMk/>
            <pc:sldMk cId="937730346" sldId="436"/>
            <ac:picMk id="9" creationId="{FB5A5606-832F-4637-BC3E-B7F178C19088}"/>
          </ac:picMkLst>
        </pc:picChg>
        <pc:picChg chg="del">
          <ac:chgData name="Helen Woodhead" userId="a20b558725e10394" providerId="LiveId" clId="{79B5760E-6744-43C1-BFAE-23C919D9018A}" dt="2020-02-25T13:26:33.759" v="339" actId="478"/>
          <ac:picMkLst>
            <pc:docMk/>
            <pc:sldMk cId="937730346" sldId="436"/>
            <ac:picMk id="10" creationId="{BDCBEFCF-7C36-4737-B80B-464F41E16CA8}"/>
          </ac:picMkLst>
        </pc:picChg>
        <pc:picChg chg="add">
          <ac:chgData name="Helen Woodhead" userId="a20b558725e10394" providerId="LiveId" clId="{79B5760E-6744-43C1-BFAE-23C919D9018A}" dt="2020-02-25T13:26:34.223" v="340"/>
          <ac:picMkLst>
            <pc:docMk/>
            <pc:sldMk cId="937730346" sldId="436"/>
            <ac:picMk id="14" creationId="{C925AB6A-5A83-4066-92F6-DAB8EF5A4188}"/>
          </ac:picMkLst>
        </pc:picChg>
      </pc:sldChg>
      <pc:sldChg chg="modSp add">
        <pc:chgData name="Helen Woodhead" userId="a20b558725e10394" providerId="LiveId" clId="{79B5760E-6744-43C1-BFAE-23C919D9018A}" dt="2020-02-25T13:27:03.616" v="349"/>
        <pc:sldMkLst>
          <pc:docMk/>
          <pc:sldMk cId="1965488923" sldId="437"/>
        </pc:sldMkLst>
        <pc:spChg chg="mod">
          <ac:chgData name="Helen Woodhead" userId="a20b558725e10394" providerId="LiveId" clId="{79B5760E-6744-43C1-BFAE-23C919D9018A}" dt="2020-02-25T13:27:03.616" v="349"/>
          <ac:spMkLst>
            <pc:docMk/>
            <pc:sldMk cId="1965488923" sldId="437"/>
            <ac:spMk id="15" creationId="{E55F94E2-9017-42C2-8321-12FE19B1CA8B}"/>
          </ac:spMkLst>
        </pc:spChg>
      </pc:sldChg>
      <pc:sldChg chg="modSp add">
        <pc:chgData name="Helen Woodhead" userId="a20b558725e10394" providerId="LiveId" clId="{79B5760E-6744-43C1-BFAE-23C919D9018A}" dt="2020-02-25T13:27:16.598" v="352"/>
        <pc:sldMkLst>
          <pc:docMk/>
          <pc:sldMk cId="4145199298" sldId="438"/>
        </pc:sldMkLst>
        <pc:spChg chg="mod">
          <ac:chgData name="Helen Woodhead" userId="a20b558725e10394" providerId="LiveId" clId="{79B5760E-6744-43C1-BFAE-23C919D9018A}" dt="2020-02-25T13:27:16.598" v="352"/>
          <ac:spMkLst>
            <pc:docMk/>
            <pc:sldMk cId="4145199298" sldId="438"/>
            <ac:spMk id="15" creationId="{E55F94E2-9017-42C2-8321-12FE19B1CA8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measure-perimeter-year-3-length-and-perimeter-resource-pack" TargetMode="External"/><Relationship Id="rId5" Type="http://schemas.openxmlformats.org/officeDocument/2006/relationships/hyperlink" Target="https://classroomsecrets.co.uk/category/maths/year-3/spring-block-4-length-and-perimeter/" TargetMode="External"/><Relationship Id="rId4" Type="http://schemas.openxmlformats.org/officeDocument/2006/relationships/hyperlink" Target="https://classroomsecrets.co.uk/content-domain-filter/?fwp_contentdomain=3m7"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Measure Perimeter</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3</a:t>
            </a:r>
            <a:r>
              <a:rPr lang="en-GB" sz="1200" b="1" dirty="0">
                <a:solidFill>
                  <a:schemeClr val="tx1"/>
                </a:solidFill>
                <a:latin typeface="Century Gothic" panose="020B0502020202020204" pitchFamily="34" charset="0"/>
              </a:rPr>
              <a:t>: (3M7) </a:t>
            </a:r>
            <a:r>
              <a:rPr lang="en-GB" sz="1200" b="1" dirty="0">
                <a:latin typeface="Century Gothic" panose="020B0502020202020204" pitchFamily="34" charset="0"/>
                <a:hlinkClick r:id="rId4"/>
              </a:rPr>
              <a:t>Measure the perimeter of simple 2-D shapes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Length and Perimeter</a:t>
            </a:r>
            <a:r>
              <a:rPr lang="en-GB" sz="1600" b="1" dirty="0">
                <a:solidFill>
                  <a:prstClr val="black"/>
                </a:solidFill>
                <a:latin typeface="Century Gothic" panose="020B0502020202020204" pitchFamily="34" charset="0"/>
              </a:rPr>
              <a:t> resources. </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4 – Length and Perimeter</a:t>
            </a:r>
          </a:p>
          <a:p>
            <a:pPr algn="ctr"/>
            <a:endParaRPr lang="en-GB" sz="20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48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7: Measure Perimeter</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BA51D157-FD12-410B-871D-87958C5605C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B87EE933-850A-4A84-B058-5AF1A5F257D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2D shapes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060425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BA51D157-FD12-410B-871D-87958C5605C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B87EE933-850A-4A84-B058-5AF1A5F257D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2D shapes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9" name="Oval 8">
            <a:extLst>
              <a:ext uri="{FF2B5EF4-FFF2-40B4-BE49-F238E27FC236}">
                <a16:creationId xmlns:a16="http://schemas.microsoft.com/office/drawing/2014/main" id="{B1885A83-DB4F-4BCB-8375-BC3A70738805}"/>
              </a:ext>
            </a:extLst>
          </p:cNvPr>
          <p:cNvSpPr/>
          <p:nvPr/>
        </p:nvSpPr>
        <p:spPr>
          <a:xfrm>
            <a:off x="1360600" y="1529105"/>
            <a:ext cx="1311035" cy="12381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66E520D9-3611-46AF-8874-D68985B1B58B}"/>
              </a:ext>
            </a:extLst>
          </p:cNvPr>
          <p:cNvSpPr/>
          <p:nvPr/>
        </p:nvSpPr>
        <p:spPr>
          <a:xfrm>
            <a:off x="6014927" y="1441757"/>
            <a:ext cx="1311035" cy="12381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A75D1DC-2253-4E4F-87FE-AF38A703BD19}"/>
              </a:ext>
            </a:extLst>
          </p:cNvPr>
          <p:cNvSpPr/>
          <p:nvPr/>
        </p:nvSpPr>
        <p:spPr>
          <a:xfrm>
            <a:off x="3723068" y="2934390"/>
            <a:ext cx="1311035" cy="12381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1861F0DD-BA26-4E17-BAD4-435F6F534ECB}"/>
              </a:ext>
            </a:extLst>
          </p:cNvPr>
          <p:cNvSpPr/>
          <p:nvPr/>
        </p:nvSpPr>
        <p:spPr>
          <a:xfrm>
            <a:off x="3723067" y="4396767"/>
            <a:ext cx="1311035" cy="12381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FE7FF42-3166-421A-8557-B856EF0668BA}"/>
              </a:ext>
            </a:extLst>
          </p:cNvPr>
          <p:cNvSpPr/>
          <p:nvPr/>
        </p:nvSpPr>
        <p:spPr>
          <a:xfrm>
            <a:off x="6014926" y="4408045"/>
            <a:ext cx="1311035" cy="12381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212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40B7B267-1BA4-45B4-8831-E5EA74BCB1D7}"/>
              </a:ext>
            </a:extLst>
          </p:cNvPr>
          <p:cNvPicPr>
            <a:picLocks noChangeAspect="1"/>
          </p:cNvPicPr>
          <p:nvPr/>
        </p:nvPicPr>
        <p:blipFill>
          <a:blip r:embed="rId4"/>
          <a:stretch>
            <a:fillRect/>
          </a:stretch>
        </p:blipFill>
        <p:spPr>
          <a:xfrm>
            <a:off x="115438" y="139525"/>
            <a:ext cx="8913124" cy="6322100"/>
          </a:xfrm>
          <a:prstGeom prst="rect">
            <a:avLst/>
          </a:prstGeom>
        </p:spPr>
      </p:pic>
      <p:sp>
        <p:nvSpPr>
          <p:cNvPr id="20" name="Rectangle 19">
            <a:extLst>
              <a:ext uri="{FF2B5EF4-FFF2-40B4-BE49-F238E27FC236}">
                <a16:creationId xmlns:a16="http://schemas.microsoft.com/office/drawing/2014/main" id="{412A3391-45FF-4DF0-991C-AC14945BD98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shape with the shortest perimeter.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5" name="TextBox 24">
            <a:extLst>
              <a:ext uri="{FF2B5EF4-FFF2-40B4-BE49-F238E27FC236}">
                <a16:creationId xmlns:a16="http://schemas.microsoft.com/office/drawing/2014/main" id="{F1873155-573A-4264-8899-19EB2A6A571C}"/>
              </a:ext>
            </a:extLst>
          </p:cNvPr>
          <p:cNvSpPr txBox="1"/>
          <p:nvPr/>
        </p:nvSpPr>
        <p:spPr>
          <a:xfrm>
            <a:off x="6743541" y="1676400"/>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3940820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29F10653-4A95-4019-8EE9-816D49D26CFD}"/>
              </a:ext>
            </a:extLst>
          </p:cNvPr>
          <p:cNvPicPr>
            <a:picLocks noChangeAspect="1"/>
          </p:cNvPicPr>
          <p:nvPr/>
        </p:nvPicPr>
        <p:blipFill>
          <a:blip r:embed="rId4"/>
          <a:stretch>
            <a:fillRect/>
          </a:stretch>
        </p:blipFill>
        <p:spPr>
          <a:xfrm>
            <a:off x="115438" y="139525"/>
            <a:ext cx="8913124" cy="6322100"/>
          </a:xfrm>
          <a:prstGeom prst="rect">
            <a:avLst/>
          </a:prstGeom>
        </p:spPr>
      </p:pic>
      <p:sp>
        <p:nvSpPr>
          <p:cNvPr id="25" name="Rectangle 24">
            <a:extLst>
              <a:ext uri="{FF2B5EF4-FFF2-40B4-BE49-F238E27FC236}">
                <a16:creationId xmlns:a16="http://schemas.microsoft.com/office/drawing/2014/main" id="{8839C20B-0A1B-427D-825A-307C3A7D71E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shape with the shortest perimeter.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a:p>
            <a:pPr algn="ctr"/>
            <a:r>
              <a:rPr lang="en-GB" sz="2000" b="1" dirty="0">
                <a:solidFill>
                  <a:srgbClr val="FF0000"/>
                </a:solidFill>
                <a:latin typeface="Century Gothic" panose="020B0502020202020204" pitchFamily="34" charset="0"/>
              </a:rPr>
              <a:t>A: 25cm; B: 18cm</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1C42DB64-1C6D-4A5B-9F02-8A04A35B704F}"/>
              </a:ext>
            </a:extLst>
          </p:cNvPr>
          <p:cNvSpPr/>
          <p:nvPr/>
        </p:nvSpPr>
        <p:spPr>
          <a:xfrm>
            <a:off x="4785068" y="2328863"/>
            <a:ext cx="3373727" cy="328292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51591BF9-5DF0-414C-917F-9760E1DDC505}"/>
              </a:ext>
            </a:extLst>
          </p:cNvPr>
          <p:cNvSpPr txBox="1"/>
          <p:nvPr/>
        </p:nvSpPr>
        <p:spPr>
          <a:xfrm>
            <a:off x="6743541" y="1676400"/>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4140793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shape has a perimeter of 14cm?</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ABFFD763-7E68-48A1-B4F9-676A079FC21D}"/>
              </a:ext>
            </a:extLst>
          </p:cNvPr>
          <p:cNvGraphicFramePr>
            <a:graphicFrameLocks noGrp="1"/>
          </p:cNvGraphicFramePr>
          <p:nvPr>
            <p:extLst>
              <p:ext uri="{D42A27DB-BD31-4B8C-83A1-F6EECF244321}">
                <p14:modId xmlns:p14="http://schemas.microsoft.com/office/powerpoint/2010/main" val="696828907"/>
              </p:ext>
            </p:extLst>
          </p:nvPr>
        </p:nvGraphicFramePr>
        <p:xfrm>
          <a:off x="1259151" y="1409468"/>
          <a:ext cx="6480000" cy="43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731621017"/>
                    </a:ext>
                  </a:extLst>
                </a:gridCol>
                <a:gridCol w="720000">
                  <a:extLst>
                    <a:ext uri="{9D8B030D-6E8A-4147-A177-3AD203B41FA5}">
                      <a16:colId xmlns:a16="http://schemas.microsoft.com/office/drawing/2014/main" val="3185472457"/>
                    </a:ext>
                  </a:extLst>
                </a:gridCol>
                <a:gridCol w="720000">
                  <a:extLst>
                    <a:ext uri="{9D8B030D-6E8A-4147-A177-3AD203B41FA5}">
                      <a16:colId xmlns:a16="http://schemas.microsoft.com/office/drawing/2014/main" val="3257817623"/>
                    </a:ext>
                  </a:extLst>
                </a:gridCol>
                <a:gridCol w="720000">
                  <a:extLst>
                    <a:ext uri="{9D8B030D-6E8A-4147-A177-3AD203B41FA5}">
                      <a16:colId xmlns:a16="http://schemas.microsoft.com/office/drawing/2014/main" val="1347116538"/>
                    </a:ext>
                  </a:extLst>
                </a:gridCol>
                <a:gridCol w="720000">
                  <a:extLst>
                    <a:ext uri="{9D8B030D-6E8A-4147-A177-3AD203B41FA5}">
                      <a16:colId xmlns:a16="http://schemas.microsoft.com/office/drawing/2014/main" val="1980536544"/>
                    </a:ext>
                  </a:extLst>
                </a:gridCol>
                <a:gridCol w="720000">
                  <a:extLst>
                    <a:ext uri="{9D8B030D-6E8A-4147-A177-3AD203B41FA5}">
                      <a16:colId xmlns:a16="http://schemas.microsoft.com/office/drawing/2014/main" val="2290370398"/>
                    </a:ext>
                  </a:extLst>
                </a:gridCol>
                <a:gridCol w="720000">
                  <a:extLst>
                    <a:ext uri="{9D8B030D-6E8A-4147-A177-3AD203B41FA5}">
                      <a16:colId xmlns:a16="http://schemas.microsoft.com/office/drawing/2014/main" val="425375272"/>
                    </a:ext>
                  </a:extLst>
                </a:gridCol>
                <a:gridCol w="720000">
                  <a:extLst>
                    <a:ext uri="{9D8B030D-6E8A-4147-A177-3AD203B41FA5}">
                      <a16:colId xmlns:a16="http://schemas.microsoft.com/office/drawing/2014/main" val="1222492417"/>
                    </a:ext>
                  </a:extLst>
                </a:gridCol>
                <a:gridCol w="720000">
                  <a:extLst>
                    <a:ext uri="{9D8B030D-6E8A-4147-A177-3AD203B41FA5}">
                      <a16:colId xmlns:a16="http://schemas.microsoft.com/office/drawing/2014/main" val="524152606"/>
                    </a:ext>
                  </a:extLst>
                </a:gridCol>
              </a:tblGrid>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chemeClr val="tx1"/>
                          </a:solidFill>
                          <a:latin typeface="Century Gothic" panose="020B0502020202020204" pitchFamily="34" charset="0"/>
                        </a:rPr>
                        <a:t>A</a:t>
                      </a: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chemeClr val="tx1"/>
                          </a:solidFill>
                          <a:latin typeface="Century Gothic" panose="020B0502020202020204" pitchFamily="34" charset="0"/>
                        </a:rPr>
                        <a:t>B</a:t>
                      </a: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2962371"/>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05163605"/>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5486197"/>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9126155"/>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8854926"/>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89505452"/>
                  </a:ext>
                </a:extLst>
              </a:tr>
            </a:tbl>
          </a:graphicData>
        </a:graphic>
      </p:graphicFrame>
      <p:cxnSp>
        <p:nvCxnSpPr>
          <p:cNvPr id="10" name="Straight Connector 9">
            <a:extLst>
              <a:ext uri="{FF2B5EF4-FFF2-40B4-BE49-F238E27FC236}">
                <a16:creationId xmlns:a16="http://schemas.microsoft.com/office/drawing/2014/main" id="{8E1E9FB4-70B7-4DA7-BA7F-7D1F88FE503D}"/>
              </a:ext>
            </a:extLst>
          </p:cNvPr>
          <p:cNvCxnSpPr>
            <a:cxnSpLocks/>
          </p:cNvCxnSpPr>
          <p:nvPr/>
        </p:nvCxnSpPr>
        <p:spPr>
          <a:xfrm flipH="1">
            <a:off x="1977650" y="2122974"/>
            <a:ext cx="288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E8FA68-D942-4EFB-A804-77FBCE806B19}"/>
              </a:ext>
            </a:extLst>
          </p:cNvPr>
          <p:cNvCxnSpPr>
            <a:cxnSpLocks/>
          </p:cNvCxnSpPr>
          <p:nvPr/>
        </p:nvCxnSpPr>
        <p:spPr>
          <a:xfrm flipH="1">
            <a:off x="1977650" y="4291915"/>
            <a:ext cx="288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B87D79F-398A-4CD4-8BE1-49005F9C51B0}"/>
              </a:ext>
            </a:extLst>
          </p:cNvPr>
          <p:cNvCxnSpPr>
            <a:cxnSpLocks/>
          </p:cNvCxnSpPr>
          <p:nvPr/>
        </p:nvCxnSpPr>
        <p:spPr>
          <a:xfrm rot="5400000" flipH="1">
            <a:off x="3780421" y="3206421"/>
            <a:ext cx="216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FEFF96-5123-4B7C-BFDF-F4C9CFB70A83}"/>
              </a:ext>
            </a:extLst>
          </p:cNvPr>
          <p:cNvCxnSpPr>
            <a:cxnSpLocks/>
          </p:cNvCxnSpPr>
          <p:nvPr/>
        </p:nvCxnSpPr>
        <p:spPr>
          <a:xfrm rot="5400000" flipH="1">
            <a:off x="897650" y="3206421"/>
            <a:ext cx="216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C62D39E-B7D2-4DC8-AB42-927D0BFF87E1}"/>
              </a:ext>
            </a:extLst>
          </p:cNvPr>
          <p:cNvCxnSpPr>
            <a:cxnSpLocks/>
          </p:cNvCxnSpPr>
          <p:nvPr/>
        </p:nvCxnSpPr>
        <p:spPr>
          <a:xfrm flipH="1">
            <a:off x="5574158" y="2122974"/>
            <a:ext cx="144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39AD6A-CCCB-4DF6-842E-3758EA7C2AD9}"/>
              </a:ext>
            </a:extLst>
          </p:cNvPr>
          <p:cNvCxnSpPr>
            <a:cxnSpLocks/>
          </p:cNvCxnSpPr>
          <p:nvPr/>
        </p:nvCxnSpPr>
        <p:spPr>
          <a:xfrm rot="5400000" flipH="1">
            <a:off x="5573881" y="3566421"/>
            <a:ext cx="288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DEA2846-A6A8-4FD5-BEDB-5F857771A04B}"/>
              </a:ext>
            </a:extLst>
          </p:cNvPr>
          <p:cNvCxnSpPr>
            <a:cxnSpLocks/>
          </p:cNvCxnSpPr>
          <p:nvPr/>
        </p:nvCxnSpPr>
        <p:spPr>
          <a:xfrm rot="5400000" flipH="1">
            <a:off x="4133881" y="3566421"/>
            <a:ext cx="288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9DA2976-D0FF-4534-A3AE-9CA2BAA4161D}"/>
              </a:ext>
            </a:extLst>
          </p:cNvPr>
          <p:cNvCxnSpPr>
            <a:cxnSpLocks/>
          </p:cNvCxnSpPr>
          <p:nvPr/>
        </p:nvCxnSpPr>
        <p:spPr>
          <a:xfrm flipH="1">
            <a:off x="5573881" y="5006421"/>
            <a:ext cx="1440000" cy="0"/>
          </a:xfrm>
          <a:prstGeom prst="line">
            <a:avLst/>
          </a:prstGeom>
          <a:ln w="28575" cap="rnd">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9276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shape has a perimeter of 14cm?</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ABFFD763-7E68-48A1-B4F9-676A079FC21D}"/>
              </a:ext>
            </a:extLst>
          </p:cNvPr>
          <p:cNvGraphicFramePr>
            <a:graphicFrameLocks noGrp="1"/>
          </p:cNvGraphicFramePr>
          <p:nvPr>
            <p:extLst>
              <p:ext uri="{D42A27DB-BD31-4B8C-83A1-F6EECF244321}">
                <p14:modId xmlns:p14="http://schemas.microsoft.com/office/powerpoint/2010/main" val="3655210877"/>
              </p:ext>
            </p:extLst>
          </p:nvPr>
        </p:nvGraphicFramePr>
        <p:xfrm>
          <a:off x="1259151" y="1409468"/>
          <a:ext cx="6480000" cy="43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731621017"/>
                    </a:ext>
                  </a:extLst>
                </a:gridCol>
                <a:gridCol w="720000">
                  <a:extLst>
                    <a:ext uri="{9D8B030D-6E8A-4147-A177-3AD203B41FA5}">
                      <a16:colId xmlns:a16="http://schemas.microsoft.com/office/drawing/2014/main" val="3185472457"/>
                    </a:ext>
                  </a:extLst>
                </a:gridCol>
                <a:gridCol w="720000">
                  <a:extLst>
                    <a:ext uri="{9D8B030D-6E8A-4147-A177-3AD203B41FA5}">
                      <a16:colId xmlns:a16="http://schemas.microsoft.com/office/drawing/2014/main" val="3257817623"/>
                    </a:ext>
                  </a:extLst>
                </a:gridCol>
                <a:gridCol w="720000">
                  <a:extLst>
                    <a:ext uri="{9D8B030D-6E8A-4147-A177-3AD203B41FA5}">
                      <a16:colId xmlns:a16="http://schemas.microsoft.com/office/drawing/2014/main" val="1347116538"/>
                    </a:ext>
                  </a:extLst>
                </a:gridCol>
                <a:gridCol w="720000">
                  <a:extLst>
                    <a:ext uri="{9D8B030D-6E8A-4147-A177-3AD203B41FA5}">
                      <a16:colId xmlns:a16="http://schemas.microsoft.com/office/drawing/2014/main" val="1980536544"/>
                    </a:ext>
                  </a:extLst>
                </a:gridCol>
                <a:gridCol w="720000">
                  <a:extLst>
                    <a:ext uri="{9D8B030D-6E8A-4147-A177-3AD203B41FA5}">
                      <a16:colId xmlns:a16="http://schemas.microsoft.com/office/drawing/2014/main" val="2290370398"/>
                    </a:ext>
                  </a:extLst>
                </a:gridCol>
                <a:gridCol w="720000">
                  <a:extLst>
                    <a:ext uri="{9D8B030D-6E8A-4147-A177-3AD203B41FA5}">
                      <a16:colId xmlns:a16="http://schemas.microsoft.com/office/drawing/2014/main" val="425375272"/>
                    </a:ext>
                  </a:extLst>
                </a:gridCol>
                <a:gridCol w="720000">
                  <a:extLst>
                    <a:ext uri="{9D8B030D-6E8A-4147-A177-3AD203B41FA5}">
                      <a16:colId xmlns:a16="http://schemas.microsoft.com/office/drawing/2014/main" val="1222492417"/>
                    </a:ext>
                  </a:extLst>
                </a:gridCol>
                <a:gridCol w="720000">
                  <a:extLst>
                    <a:ext uri="{9D8B030D-6E8A-4147-A177-3AD203B41FA5}">
                      <a16:colId xmlns:a16="http://schemas.microsoft.com/office/drawing/2014/main" val="524152606"/>
                    </a:ext>
                  </a:extLst>
                </a:gridCol>
              </a:tblGrid>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rgbClr val="FF0000"/>
                          </a:solidFill>
                          <a:latin typeface="Century Gothic" panose="020B0502020202020204" pitchFamily="34" charset="0"/>
                        </a:rPr>
                        <a:t>A</a:t>
                      </a: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chemeClr val="bg1">
                              <a:lumMod val="50000"/>
                            </a:schemeClr>
                          </a:solidFill>
                          <a:latin typeface="Century Gothic" panose="020B0502020202020204" pitchFamily="34" charset="0"/>
                        </a:rPr>
                        <a:t>B</a:t>
                      </a: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2962371"/>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05163605"/>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5486197"/>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9126155"/>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solidFill>
                        <a:srgbClr val="E7E6E6"/>
                      </a:solid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solidFill>
                        <a:srgbClr val="E7E6E6"/>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E7E6E6"/>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8854926"/>
                  </a:ext>
                </a:extLst>
              </a:tr>
              <a:tr h="720000">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161992" marR="161992" marT="80995" marB="80995"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89505452"/>
                  </a:ext>
                </a:extLst>
              </a:tr>
            </a:tbl>
          </a:graphicData>
        </a:graphic>
      </p:graphicFrame>
      <p:cxnSp>
        <p:nvCxnSpPr>
          <p:cNvPr id="10" name="Straight Connector 9">
            <a:extLst>
              <a:ext uri="{FF2B5EF4-FFF2-40B4-BE49-F238E27FC236}">
                <a16:creationId xmlns:a16="http://schemas.microsoft.com/office/drawing/2014/main" id="{8E1E9FB4-70B7-4DA7-BA7F-7D1F88FE503D}"/>
              </a:ext>
            </a:extLst>
          </p:cNvPr>
          <p:cNvCxnSpPr>
            <a:cxnSpLocks/>
          </p:cNvCxnSpPr>
          <p:nvPr/>
        </p:nvCxnSpPr>
        <p:spPr>
          <a:xfrm flipH="1">
            <a:off x="1977650" y="2122974"/>
            <a:ext cx="2880000"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E8FA68-D942-4EFB-A804-77FBCE806B19}"/>
              </a:ext>
            </a:extLst>
          </p:cNvPr>
          <p:cNvCxnSpPr>
            <a:cxnSpLocks/>
          </p:cNvCxnSpPr>
          <p:nvPr/>
        </p:nvCxnSpPr>
        <p:spPr>
          <a:xfrm flipH="1">
            <a:off x="1977650" y="4291915"/>
            <a:ext cx="2880000"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B87D79F-398A-4CD4-8BE1-49005F9C51B0}"/>
              </a:ext>
            </a:extLst>
          </p:cNvPr>
          <p:cNvCxnSpPr>
            <a:cxnSpLocks/>
          </p:cNvCxnSpPr>
          <p:nvPr/>
        </p:nvCxnSpPr>
        <p:spPr>
          <a:xfrm rot="5400000" flipH="1">
            <a:off x="3780421" y="3206421"/>
            <a:ext cx="2160000"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FEFF96-5123-4B7C-BFDF-F4C9CFB70A83}"/>
              </a:ext>
            </a:extLst>
          </p:cNvPr>
          <p:cNvCxnSpPr>
            <a:cxnSpLocks/>
          </p:cNvCxnSpPr>
          <p:nvPr/>
        </p:nvCxnSpPr>
        <p:spPr>
          <a:xfrm rot="5400000" flipH="1">
            <a:off x="897650" y="3206421"/>
            <a:ext cx="2160000"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C62D39E-B7D2-4DC8-AB42-927D0BFF87E1}"/>
              </a:ext>
            </a:extLst>
          </p:cNvPr>
          <p:cNvCxnSpPr>
            <a:cxnSpLocks/>
          </p:cNvCxnSpPr>
          <p:nvPr/>
        </p:nvCxnSpPr>
        <p:spPr>
          <a:xfrm flipH="1">
            <a:off x="5574158" y="2122974"/>
            <a:ext cx="1440000" cy="0"/>
          </a:xfrm>
          <a:prstGeom prst="line">
            <a:avLst/>
          </a:prstGeom>
          <a:ln w="28575" cap="rnd">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39AD6A-CCCB-4DF6-842E-3758EA7C2AD9}"/>
              </a:ext>
            </a:extLst>
          </p:cNvPr>
          <p:cNvCxnSpPr>
            <a:cxnSpLocks/>
          </p:cNvCxnSpPr>
          <p:nvPr/>
        </p:nvCxnSpPr>
        <p:spPr>
          <a:xfrm rot="5400000" flipH="1">
            <a:off x="5573881" y="3566421"/>
            <a:ext cx="2880000" cy="0"/>
          </a:xfrm>
          <a:prstGeom prst="line">
            <a:avLst/>
          </a:prstGeom>
          <a:ln w="28575" cap="rnd">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DEA2846-A6A8-4FD5-BEDB-5F857771A04B}"/>
              </a:ext>
            </a:extLst>
          </p:cNvPr>
          <p:cNvCxnSpPr>
            <a:cxnSpLocks/>
          </p:cNvCxnSpPr>
          <p:nvPr/>
        </p:nvCxnSpPr>
        <p:spPr>
          <a:xfrm rot="5400000" flipH="1">
            <a:off x="4133881" y="3566421"/>
            <a:ext cx="2880000" cy="0"/>
          </a:xfrm>
          <a:prstGeom prst="line">
            <a:avLst/>
          </a:prstGeom>
          <a:ln w="28575" cap="rnd">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9DA2976-D0FF-4534-A3AE-9CA2BAA4161D}"/>
              </a:ext>
            </a:extLst>
          </p:cNvPr>
          <p:cNvCxnSpPr>
            <a:cxnSpLocks/>
          </p:cNvCxnSpPr>
          <p:nvPr/>
        </p:nvCxnSpPr>
        <p:spPr>
          <a:xfrm flipH="1">
            <a:off x="5573881" y="5006421"/>
            <a:ext cx="1440000" cy="0"/>
          </a:xfrm>
          <a:prstGeom prst="line">
            <a:avLst/>
          </a:prstGeom>
          <a:ln w="28575" cap="rnd">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212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ACFCB5AA-0D04-4351-A366-70E3B1AE798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6" name="Rectangle 15">
            <a:extLst>
              <a:ext uri="{FF2B5EF4-FFF2-40B4-BE49-F238E27FC236}">
                <a16:creationId xmlns:a16="http://schemas.microsoft.com/office/drawing/2014/main" id="{E8177926-7A6D-4158-A0E3-4AC13431479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perimeter of the shape below.</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D54E7856-EF4B-42CC-8119-5E32CD2A003C}"/>
              </a:ext>
            </a:extLst>
          </p:cNvPr>
          <p:cNvGraphicFramePr>
            <a:graphicFrameLocks noGrp="1"/>
          </p:cNvGraphicFramePr>
          <p:nvPr>
            <p:extLst>
              <p:ext uri="{D42A27DB-BD31-4B8C-83A1-F6EECF244321}">
                <p14:modId xmlns:p14="http://schemas.microsoft.com/office/powerpoint/2010/main" val="697672958"/>
              </p:ext>
            </p:extLst>
          </p:nvPr>
        </p:nvGraphicFramePr>
        <p:xfrm>
          <a:off x="2671595" y="4927606"/>
          <a:ext cx="3800810" cy="612000"/>
        </p:xfrm>
        <a:graphic>
          <a:graphicData uri="http://schemas.openxmlformats.org/drawingml/2006/table">
            <a:tbl>
              <a:tblPr firstRow="1" bandRow="1">
                <a:tableStyleId>{5940675A-B579-460E-94D1-54222C63F5DA}</a:tableStyleId>
              </a:tblPr>
              <a:tblGrid>
                <a:gridCol w="2423496">
                  <a:extLst>
                    <a:ext uri="{9D8B030D-6E8A-4147-A177-3AD203B41FA5}">
                      <a16:colId xmlns:a16="http://schemas.microsoft.com/office/drawing/2014/main" val="1413935516"/>
                    </a:ext>
                  </a:extLst>
                </a:gridCol>
                <a:gridCol w="612000">
                  <a:extLst>
                    <a:ext uri="{9D8B030D-6E8A-4147-A177-3AD203B41FA5}">
                      <a16:colId xmlns:a16="http://schemas.microsoft.com/office/drawing/2014/main" val="2259302731"/>
                    </a:ext>
                  </a:extLst>
                </a:gridCol>
                <a:gridCol w="765314">
                  <a:extLst>
                    <a:ext uri="{9D8B030D-6E8A-4147-A177-3AD203B41FA5}">
                      <a16:colId xmlns:a16="http://schemas.microsoft.com/office/drawing/2014/main" val="1538696061"/>
                    </a:ext>
                  </a:extLst>
                </a:gridCol>
              </a:tblGrid>
              <a:tr h="612000">
                <a:tc>
                  <a:txBody>
                    <a:bodyPr/>
                    <a:lstStyle/>
                    <a:p>
                      <a:pPr algn="r"/>
                      <a:r>
                        <a:rPr lang="en-US" sz="2000" b="1" dirty="0">
                          <a:latin typeface="Century Gothic" panose="020B0502020202020204" pitchFamily="34" charset="0"/>
                        </a:rPr>
                        <a:t>The perimeter is</a:t>
                      </a:r>
                    </a:p>
                  </a:txBody>
                  <a:tcPr marL="161992" marR="161992" marT="80995" marB="80995"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US" sz="2000" b="1" dirty="0">
                        <a:solidFill>
                          <a:srgbClr val="FF0000"/>
                        </a:solidFill>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cm.</a:t>
                      </a:r>
                    </a:p>
                  </a:txBody>
                  <a:tcPr marL="0"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45839044"/>
                  </a:ext>
                </a:extLst>
              </a:tr>
            </a:tbl>
          </a:graphicData>
        </a:graphic>
      </p:graphicFrame>
      <p:sp>
        <p:nvSpPr>
          <p:cNvPr id="20" name="TextBox 19">
            <a:extLst>
              <a:ext uri="{FF2B5EF4-FFF2-40B4-BE49-F238E27FC236}">
                <a16:creationId xmlns:a16="http://schemas.microsoft.com/office/drawing/2014/main" id="{EA219A19-B1E0-4217-B36F-DD0CBCFEDD6C}"/>
              </a:ext>
            </a:extLst>
          </p:cNvPr>
          <p:cNvSpPr txBox="1"/>
          <p:nvPr/>
        </p:nvSpPr>
        <p:spPr>
          <a:xfrm>
            <a:off x="6743541" y="1676400"/>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953484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ACFCB5AA-0D04-4351-A366-70E3B1AE798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6" name="Rectangle 15">
            <a:extLst>
              <a:ext uri="{FF2B5EF4-FFF2-40B4-BE49-F238E27FC236}">
                <a16:creationId xmlns:a16="http://schemas.microsoft.com/office/drawing/2014/main" id="{E8177926-7A6D-4158-A0E3-4AC13431479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perimeter of the shape below.</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0" name="TextBox 19">
            <a:extLst>
              <a:ext uri="{FF2B5EF4-FFF2-40B4-BE49-F238E27FC236}">
                <a16:creationId xmlns:a16="http://schemas.microsoft.com/office/drawing/2014/main" id="{EA219A19-B1E0-4217-B36F-DD0CBCFEDD6C}"/>
              </a:ext>
            </a:extLst>
          </p:cNvPr>
          <p:cNvSpPr txBox="1"/>
          <p:nvPr/>
        </p:nvSpPr>
        <p:spPr>
          <a:xfrm>
            <a:off x="6743541" y="1676400"/>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graphicFrame>
        <p:nvGraphicFramePr>
          <p:cNvPr id="9" name="Table 8">
            <a:extLst>
              <a:ext uri="{FF2B5EF4-FFF2-40B4-BE49-F238E27FC236}">
                <a16:creationId xmlns:a16="http://schemas.microsoft.com/office/drawing/2014/main" id="{E95EB596-008E-4491-B497-0A6503450F80}"/>
              </a:ext>
            </a:extLst>
          </p:cNvPr>
          <p:cNvGraphicFramePr>
            <a:graphicFrameLocks noGrp="1"/>
          </p:cNvGraphicFramePr>
          <p:nvPr>
            <p:extLst>
              <p:ext uri="{D42A27DB-BD31-4B8C-83A1-F6EECF244321}">
                <p14:modId xmlns:p14="http://schemas.microsoft.com/office/powerpoint/2010/main" val="2534346328"/>
              </p:ext>
            </p:extLst>
          </p:nvPr>
        </p:nvGraphicFramePr>
        <p:xfrm>
          <a:off x="2671595" y="4927606"/>
          <a:ext cx="3800810" cy="612000"/>
        </p:xfrm>
        <a:graphic>
          <a:graphicData uri="http://schemas.openxmlformats.org/drawingml/2006/table">
            <a:tbl>
              <a:tblPr firstRow="1" bandRow="1">
                <a:tableStyleId>{5940675A-B579-460E-94D1-54222C63F5DA}</a:tableStyleId>
              </a:tblPr>
              <a:tblGrid>
                <a:gridCol w="2423496">
                  <a:extLst>
                    <a:ext uri="{9D8B030D-6E8A-4147-A177-3AD203B41FA5}">
                      <a16:colId xmlns:a16="http://schemas.microsoft.com/office/drawing/2014/main" val="1413935516"/>
                    </a:ext>
                  </a:extLst>
                </a:gridCol>
                <a:gridCol w="612000">
                  <a:extLst>
                    <a:ext uri="{9D8B030D-6E8A-4147-A177-3AD203B41FA5}">
                      <a16:colId xmlns:a16="http://schemas.microsoft.com/office/drawing/2014/main" val="2259302731"/>
                    </a:ext>
                  </a:extLst>
                </a:gridCol>
                <a:gridCol w="765314">
                  <a:extLst>
                    <a:ext uri="{9D8B030D-6E8A-4147-A177-3AD203B41FA5}">
                      <a16:colId xmlns:a16="http://schemas.microsoft.com/office/drawing/2014/main" val="1538696061"/>
                    </a:ext>
                  </a:extLst>
                </a:gridCol>
              </a:tblGrid>
              <a:tr h="612000">
                <a:tc>
                  <a:txBody>
                    <a:bodyPr/>
                    <a:lstStyle/>
                    <a:p>
                      <a:pPr algn="r"/>
                      <a:r>
                        <a:rPr lang="en-US" sz="2000" b="1" dirty="0">
                          <a:latin typeface="Century Gothic" panose="020B0502020202020204" pitchFamily="34" charset="0"/>
                        </a:rPr>
                        <a:t>The perimeter is</a:t>
                      </a:r>
                    </a:p>
                  </a:txBody>
                  <a:tcPr marL="161992" marR="161992" marT="80995" marB="80995"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000" b="1" dirty="0">
                          <a:solidFill>
                            <a:srgbClr val="FF0000"/>
                          </a:solidFill>
                          <a:latin typeface="Century Gothic" panose="020B0502020202020204" pitchFamily="34" charset="0"/>
                        </a:rPr>
                        <a:t>21</a:t>
                      </a: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cm.</a:t>
                      </a:r>
                    </a:p>
                  </a:txBody>
                  <a:tcPr marL="0"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45839044"/>
                  </a:ext>
                </a:extLst>
              </a:tr>
            </a:tbl>
          </a:graphicData>
        </a:graphic>
      </p:graphicFrame>
    </p:spTree>
    <p:extLst>
      <p:ext uri="{BB962C8B-B14F-4D97-AF65-F5344CB8AC3E}">
        <p14:creationId xmlns:p14="http://schemas.microsoft.com/office/powerpoint/2010/main" val="2114071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8" name="Picture 27">
            <a:extLst>
              <a:ext uri="{FF2B5EF4-FFF2-40B4-BE49-F238E27FC236}">
                <a16:creationId xmlns:a16="http://schemas.microsoft.com/office/drawing/2014/main" id="{7E29AA14-E00C-44BF-AC92-71E99D0FF0C4}"/>
              </a:ext>
            </a:extLst>
          </p:cNvPr>
          <p:cNvPicPr>
            <a:picLocks noChangeAspect="1"/>
          </p:cNvPicPr>
          <p:nvPr/>
        </p:nvPicPr>
        <p:blipFill>
          <a:blip r:embed="rId4"/>
          <a:stretch>
            <a:fillRect/>
          </a:stretch>
        </p:blipFill>
        <p:spPr>
          <a:xfrm>
            <a:off x="115438" y="139525"/>
            <a:ext cx="8913124" cy="6322100"/>
          </a:xfrm>
          <a:prstGeom prst="rect">
            <a:avLst/>
          </a:prstGeom>
        </p:spPr>
      </p:pic>
      <p:sp>
        <p:nvSpPr>
          <p:cNvPr id="30" name="Rectangle 29">
            <a:extLst>
              <a:ext uri="{FF2B5EF4-FFF2-40B4-BE49-F238E27FC236}">
                <a16:creationId xmlns:a16="http://schemas.microsoft.com/office/drawing/2014/main" id="{8C48E9A4-B401-4B5C-93EA-0E62F30FF9D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choice.</a:t>
            </a: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7" name="TextBox 36">
            <a:extLst>
              <a:ext uri="{FF2B5EF4-FFF2-40B4-BE49-F238E27FC236}">
                <a16:creationId xmlns:a16="http://schemas.microsoft.com/office/drawing/2014/main" id="{8337726D-F5C9-4601-BCAC-0DF51A7D201A}"/>
              </a:ext>
            </a:extLst>
          </p:cNvPr>
          <p:cNvSpPr txBox="1"/>
          <p:nvPr/>
        </p:nvSpPr>
        <p:spPr>
          <a:xfrm>
            <a:off x="6743541" y="1085842"/>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749085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30" name="Picture 29">
            <a:extLst>
              <a:ext uri="{FF2B5EF4-FFF2-40B4-BE49-F238E27FC236}">
                <a16:creationId xmlns:a16="http://schemas.microsoft.com/office/drawing/2014/main" id="{23DAE286-C1B2-4C59-B261-C6FB983D2D60}"/>
              </a:ext>
            </a:extLst>
          </p:cNvPr>
          <p:cNvPicPr>
            <a:picLocks noChangeAspect="1"/>
          </p:cNvPicPr>
          <p:nvPr/>
        </p:nvPicPr>
        <p:blipFill>
          <a:blip r:embed="rId4"/>
          <a:stretch>
            <a:fillRect/>
          </a:stretch>
        </p:blipFill>
        <p:spPr>
          <a:xfrm>
            <a:off x="115438" y="139525"/>
            <a:ext cx="8913124" cy="6322100"/>
          </a:xfrm>
          <a:prstGeom prst="rect">
            <a:avLst/>
          </a:prstGeom>
        </p:spPr>
      </p:pic>
      <p:sp>
        <p:nvSpPr>
          <p:cNvPr id="37" name="Rectangle 36">
            <a:extLst>
              <a:ext uri="{FF2B5EF4-FFF2-40B4-BE49-F238E27FC236}">
                <a16:creationId xmlns:a16="http://schemas.microsoft.com/office/drawing/2014/main" id="{D32DB188-CFC7-45CF-98BE-94D7F5A788E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choice.</a:t>
            </a:r>
          </a:p>
          <a:p>
            <a:r>
              <a:rPr lang="en-GB" sz="2000" b="1" dirty="0">
                <a:solidFill>
                  <a:schemeClr val="tx1"/>
                </a:solidFill>
                <a:latin typeface="Century Gothic" panose="020B0502020202020204" pitchFamily="34" charset="0"/>
              </a:rPr>
              <a:t>D is the odd one out because…</a:t>
            </a: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8" name="Oval 37">
            <a:extLst>
              <a:ext uri="{FF2B5EF4-FFF2-40B4-BE49-F238E27FC236}">
                <a16:creationId xmlns:a16="http://schemas.microsoft.com/office/drawing/2014/main" id="{109D072F-B43B-46C7-8D1E-D1FA9F430310}"/>
              </a:ext>
            </a:extLst>
          </p:cNvPr>
          <p:cNvSpPr/>
          <p:nvPr/>
        </p:nvSpPr>
        <p:spPr>
          <a:xfrm>
            <a:off x="5724517" y="3774032"/>
            <a:ext cx="2738438" cy="246008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39" name="TextBox 38">
            <a:extLst>
              <a:ext uri="{FF2B5EF4-FFF2-40B4-BE49-F238E27FC236}">
                <a16:creationId xmlns:a16="http://schemas.microsoft.com/office/drawing/2014/main" id="{833DF755-8C56-42EC-9A09-DFE6C2115442}"/>
              </a:ext>
            </a:extLst>
          </p:cNvPr>
          <p:cNvSpPr txBox="1"/>
          <p:nvPr/>
        </p:nvSpPr>
        <p:spPr>
          <a:xfrm>
            <a:off x="6743541" y="1085842"/>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15924275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30" name="Picture 29">
            <a:extLst>
              <a:ext uri="{FF2B5EF4-FFF2-40B4-BE49-F238E27FC236}">
                <a16:creationId xmlns:a16="http://schemas.microsoft.com/office/drawing/2014/main" id="{23DAE286-C1B2-4C59-B261-C6FB983D2D60}"/>
              </a:ext>
            </a:extLst>
          </p:cNvPr>
          <p:cNvPicPr>
            <a:picLocks noChangeAspect="1"/>
          </p:cNvPicPr>
          <p:nvPr/>
        </p:nvPicPr>
        <p:blipFill>
          <a:blip r:embed="rId4"/>
          <a:stretch>
            <a:fillRect/>
          </a:stretch>
        </p:blipFill>
        <p:spPr>
          <a:xfrm>
            <a:off x="115438" y="139525"/>
            <a:ext cx="8913124" cy="6322100"/>
          </a:xfrm>
          <a:prstGeom prst="rect">
            <a:avLst/>
          </a:prstGeom>
        </p:spPr>
      </p:pic>
      <p:sp>
        <p:nvSpPr>
          <p:cNvPr id="37" name="Rectangle 36">
            <a:extLst>
              <a:ext uri="{FF2B5EF4-FFF2-40B4-BE49-F238E27FC236}">
                <a16:creationId xmlns:a16="http://schemas.microsoft.com/office/drawing/2014/main" id="{D32DB188-CFC7-45CF-98BE-94D7F5A788E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choice.</a:t>
            </a:r>
          </a:p>
          <a:p>
            <a:pPr lvl="0"/>
            <a:r>
              <a:rPr lang="en-GB" sz="2000" b="1" dirty="0">
                <a:solidFill>
                  <a:srgbClr val="FF0000"/>
                </a:solidFill>
                <a:latin typeface="Century Gothic" panose="020B0502020202020204" pitchFamily="34" charset="0"/>
              </a:rPr>
              <a:t>D is the odd one out because it has a </a:t>
            </a:r>
          </a:p>
          <a:p>
            <a:pPr lvl="0"/>
            <a:r>
              <a:rPr lang="en-GB" sz="2000" b="1" dirty="0">
                <a:solidFill>
                  <a:srgbClr val="FF0000"/>
                </a:solidFill>
                <a:latin typeface="Century Gothic" panose="020B0502020202020204" pitchFamily="34" charset="0"/>
              </a:rPr>
              <a:t>perimeter of 12cm, whereas the other </a:t>
            </a:r>
          </a:p>
          <a:p>
            <a:pPr lvl="0"/>
            <a:r>
              <a:rPr lang="en-GB" sz="2000" b="1" dirty="0">
                <a:solidFill>
                  <a:srgbClr val="FF0000"/>
                </a:solidFill>
                <a:latin typeface="Century Gothic" panose="020B0502020202020204" pitchFamily="34" charset="0"/>
              </a:rPr>
              <a:t>shapes have a perimeter of 20cm.</a:t>
            </a: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8" name="Oval 37">
            <a:extLst>
              <a:ext uri="{FF2B5EF4-FFF2-40B4-BE49-F238E27FC236}">
                <a16:creationId xmlns:a16="http://schemas.microsoft.com/office/drawing/2014/main" id="{109D072F-B43B-46C7-8D1E-D1FA9F430310}"/>
              </a:ext>
            </a:extLst>
          </p:cNvPr>
          <p:cNvSpPr/>
          <p:nvPr/>
        </p:nvSpPr>
        <p:spPr>
          <a:xfrm>
            <a:off x="5724517" y="3774032"/>
            <a:ext cx="2738438" cy="246008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39" name="TextBox 38">
            <a:extLst>
              <a:ext uri="{FF2B5EF4-FFF2-40B4-BE49-F238E27FC236}">
                <a16:creationId xmlns:a16="http://schemas.microsoft.com/office/drawing/2014/main" id="{833DF755-8C56-42EC-9A09-DFE6C2115442}"/>
              </a:ext>
            </a:extLst>
          </p:cNvPr>
          <p:cNvSpPr txBox="1"/>
          <p:nvPr/>
        </p:nvSpPr>
        <p:spPr>
          <a:xfrm>
            <a:off x="6743541" y="1085842"/>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798298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B6FA7976-E461-41AC-BDB4-448BE3F936B6}"/>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5" name="Rectangle 14">
            <a:extLst>
              <a:ext uri="{FF2B5EF4-FFF2-40B4-BE49-F238E27FC236}">
                <a16:creationId xmlns:a16="http://schemas.microsoft.com/office/drawing/2014/main" id="{255F54BA-6B9C-408E-A508-89C884681B1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Follow the clues to draw the shape.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17D71B5B-1050-4CC5-877E-CFDD829259DD}"/>
              </a:ext>
            </a:extLst>
          </p:cNvPr>
          <p:cNvSpPr/>
          <p:nvPr/>
        </p:nvSpPr>
        <p:spPr>
          <a:xfrm>
            <a:off x="2928809" y="3302155"/>
            <a:ext cx="4991530" cy="1125695"/>
          </a:xfrm>
          <a:prstGeom prst="wedgeRoundRectCallout">
            <a:avLst>
              <a:gd name="adj1" fmla="val -60443"/>
              <a:gd name="adj2" fmla="val 2378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shape has 1 more side than Kyle and they are all equal. The sides are less than 6cm but greater than 2cm. </a:t>
            </a:r>
          </a:p>
        </p:txBody>
      </p:sp>
      <p:sp>
        <p:nvSpPr>
          <p:cNvPr id="17" name="Speech Bubble: Rectangle with Corners Rounded 16">
            <a:extLst>
              <a:ext uri="{FF2B5EF4-FFF2-40B4-BE49-F238E27FC236}">
                <a16:creationId xmlns:a16="http://schemas.microsoft.com/office/drawing/2014/main" id="{7A224B57-EFDC-4D9F-ABE6-742277CB2E55}"/>
              </a:ext>
            </a:extLst>
          </p:cNvPr>
          <p:cNvSpPr/>
          <p:nvPr/>
        </p:nvSpPr>
        <p:spPr>
          <a:xfrm>
            <a:off x="2928809" y="1531576"/>
            <a:ext cx="4991530" cy="1125695"/>
          </a:xfrm>
          <a:prstGeom prst="wedgeRoundRectCallout">
            <a:avLst>
              <a:gd name="adj1" fmla="val -60443"/>
              <a:gd name="adj2" fmla="val 2378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shape has 5 equal sides. Each side is equal and is greater than 3cm but less than 6cm. </a:t>
            </a:r>
          </a:p>
        </p:txBody>
      </p:sp>
      <p:sp>
        <p:nvSpPr>
          <p:cNvPr id="20" name="TextBox 19">
            <a:extLst>
              <a:ext uri="{FF2B5EF4-FFF2-40B4-BE49-F238E27FC236}">
                <a16:creationId xmlns:a16="http://schemas.microsoft.com/office/drawing/2014/main" id="{519E4609-9E7A-4D49-A57E-41D58C1AFF0F}"/>
              </a:ext>
            </a:extLst>
          </p:cNvPr>
          <p:cNvSpPr txBox="1"/>
          <p:nvPr/>
        </p:nvSpPr>
        <p:spPr>
          <a:xfrm>
            <a:off x="1650555" y="2785373"/>
            <a:ext cx="532197" cy="307777"/>
          </a:xfrm>
          <a:prstGeom prst="rect">
            <a:avLst/>
          </a:prstGeom>
          <a:noFill/>
        </p:spPr>
        <p:txBody>
          <a:bodyPr wrap="none" lIns="0" tIns="0" rIns="0" bIns="0" rtlCol="0">
            <a:spAutoFit/>
          </a:bodyPr>
          <a:lstStyle/>
          <a:p>
            <a:r>
              <a:rPr lang="en-GB" sz="2000" b="1" dirty="0">
                <a:latin typeface="Century Gothic" panose="020B0502020202020204" pitchFamily="34" charset="0"/>
              </a:rPr>
              <a:t>Kyle</a:t>
            </a:r>
          </a:p>
        </p:txBody>
      </p:sp>
      <p:sp>
        <p:nvSpPr>
          <p:cNvPr id="21" name="TextBox 20">
            <a:extLst>
              <a:ext uri="{FF2B5EF4-FFF2-40B4-BE49-F238E27FC236}">
                <a16:creationId xmlns:a16="http://schemas.microsoft.com/office/drawing/2014/main" id="{C9B6AB09-B1D3-4A48-B080-8C920795B6ED}"/>
              </a:ext>
            </a:extLst>
          </p:cNvPr>
          <p:cNvSpPr txBox="1"/>
          <p:nvPr/>
        </p:nvSpPr>
        <p:spPr>
          <a:xfrm>
            <a:off x="1650555" y="4426413"/>
            <a:ext cx="512961" cy="307777"/>
          </a:xfrm>
          <a:prstGeom prst="rect">
            <a:avLst/>
          </a:prstGeom>
          <a:noFill/>
        </p:spPr>
        <p:txBody>
          <a:bodyPr wrap="none" lIns="0" tIns="0" rIns="0" bIns="0" rtlCol="0">
            <a:spAutoFit/>
          </a:bodyPr>
          <a:lstStyle/>
          <a:p>
            <a:r>
              <a:rPr lang="en-GB" sz="2000" b="1" dirty="0">
                <a:latin typeface="Century Gothic" panose="020B0502020202020204" pitchFamily="34" charset="0"/>
              </a:rPr>
              <a:t>Ana</a:t>
            </a:r>
          </a:p>
        </p:txBody>
      </p:sp>
    </p:spTree>
    <p:extLst>
      <p:ext uri="{BB962C8B-B14F-4D97-AF65-F5344CB8AC3E}">
        <p14:creationId xmlns:p14="http://schemas.microsoft.com/office/powerpoint/2010/main" val="3934347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B6FA7976-E461-41AC-BDB4-448BE3F936B6}"/>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5" name="Rectangle 14">
            <a:extLst>
              <a:ext uri="{FF2B5EF4-FFF2-40B4-BE49-F238E27FC236}">
                <a16:creationId xmlns:a16="http://schemas.microsoft.com/office/drawing/2014/main" id="{255F54BA-6B9C-408E-A508-89C884681B1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Follow the clues to draw the shape.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Kyle’s shape is a regular pentagon and Ana’s shape is a regular hexagon. Various answers, for example: Kyle: 4cm, 4cm, 4cm, 4cm, 4cm, perimeter = 20cm. Ana: 3cm, 3cm, 3cm, 3cm, 3cm, 3cm, perimeter = 18cm.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17D71B5B-1050-4CC5-877E-CFDD829259DD}"/>
              </a:ext>
            </a:extLst>
          </p:cNvPr>
          <p:cNvSpPr/>
          <p:nvPr/>
        </p:nvSpPr>
        <p:spPr>
          <a:xfrm>
            <a:off x="2928809" y="3302155"/>
            <a:ext cx="4991530" cy="1125695"/>
          </a:xfrm>
          <a:prstGeom prst="wedgeRoundRectCallout">
            <a:avLst>
              <a:gd name="adj1" fmla="val -60443"/>
              <a:gd name="adj2" fmla="val 2378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shape has 1 more side than Kyle and they are all equal. The sides are less than 6cm but greater than 2cm. </a:t>
            </a:r>
          </a:p>
        </p:txBody>
      </p:sp>
      <p:sp>
        <p:nvSpPr>
          <p:cNvPr id="17" name="Speech Bubble: Rectangle with Corners Rounded 16">
            <a:extLst>
              <a:ext uri="{FF2B5EF4-FFF2-40B4-BE49-F238E27FC236}">
                <a16:creationId xmlns:a16="http://schemas.microsoft.com/office/drawing/2014/main" id="{7A224B57-EFDC-4D9F-ABE6-742277CB2E55}"/>
              </a:ext>
            </a:extLst>
          </p:cNvPr>
          <p:cNvSpPr/>
          <p:nvPr/>
        </p:nvSpPr>
        <p:spPr>
          <a:xfrm>
            <a:off x="2928809" y="1531576"/>
            <a:ext cx="4991530" cy="1125695"/>
          </a:xfrm>
          <a:prstGeom prst="wedgeRoundRectCallout">
            <a:avLst>
              <a:gd name="adj1" fmla="val -60443"/>
              <a:gd name="adj2" fmla="val 2378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shape has 5 equal sides. Each side is equal and is greater than 3cm but less than 6cm. </a:t>
            </a:r>
          </a:p>
        </p:txBody>
      </p:sp>
      <p:sp>
        <p:nvSpPr>
          <p:cNvPr id="20" name="TextBox 19">
            <a:extLst>
              <a:ext uri="{FF2B5EF4-FFF2-40B4-BE49-F238E27FC236}">
                <a16:creationId xmlns:a16="http://schemas.microsoft.com/office/drawing/2014/main" id="{519E4609-9E7A-4D49-A57E-41D58C1AFF0F}"/>
              </a:ext>
            </a:extLst>
          </p:cNvPr>
          <p:cNvSpPr txBox="1"/>
          <p:nvPr/>
        </p:nvSpPr>
        <p:spPr>
          <a:xfrm>
            <a:off x="1650555" y="2785373"/>
            <a:ext cx="532197" cy="307777"/>
          </a:xfrm>
          <a:prstGeom prst="rect">
            <a:avLst/>
          </a:prstGeom>
          <a:noFill/>
        </p:spPr>
        <p:txBody>
          <a:bodyPr wrap="none" lIns="0" tIns="0" rIns="0" bIns="0" rtlCol="0">
            <a:spAutoFit/>
          </a:bodyPr>
          <a:lstStyle/>
          <a:p>
            <a:r>
              <a:rPr lang="en-GB" sz="2000" b="1" dirty="0">
                <a:latin typeface="Century Gothic" panose="020B0502020202020204" pitchFamily="34" charset="0"/>
              </a:rPr>
              <a:t>Kyle</a:t>
            </a:r>
          </a:p>
        </p:txBody>
      </p:sp>
      <p:sp>
        <p:nvSpPr>
          <p:cNvPr id="21" name="TextBox 20">
            <a:extLst>
              <a:ext uri="{FF2B5EF4-FFF2-40B4-BE49-F238E27FC236}">
                <a16:creationId xmlns:a16="http://schemas.microsoft.com/office/drawing/2014/main" id="{C9B6AB09-B1D3-4A48-B080-8C920795B6ED}"/>
              </a:ext>
            </a:extLst>
          </p:cNvPr>
          <p:cNvSpPr txBox="1"/>
          <p:nvPr/>
        </p:nvSpPr>
        <p:spPr>
          <a:xfrm>
            <a:off x="1650555" y="4426413"/>
            <a:ext cx="512961" cy="307777"/>
          </a:xfrm>
          <a:prstGeom prst="rect">
            <a:avLst/>
          </a:prstGeom>
          <a:noFill/>
        </p:spPr>
        <p:txBody>
          <a:bodyPr wrap="none" lIns="0" tIns="0" rIns="0" bIns="0" rtlCol="0">
            <a:spAutoFit/>
          </a:bodyPr>
          <a:lstStyle/>
          <a:p>
            <a:r>
              <a:rPr lang="en-GB" sz="2000" b="1" dirty="0">
                <a:latin typeface="Century Gothic" panose="020B0502020202020204" pitchFamily="34" charset="0"/>
              </a:rPr>
              <a:t>Ana</a:t>
            </a:r>
          </a:p>
        </p:txBody>
      </p:sp>
    </p:spTree>
    <p:extLst>
      <p:ext uri="{BB962C8B-B14F-4D97-AF65-F5344CB8AC3E}">
        <p14:creationId xmlns:p14="http://schemas.microsoft.com/office/powerpoint/2010/main" val="3508795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C925AB6A-5A83-4066-92F6-DAB8EF5A418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5" name="Rectangle 14">
            <a:extLst>
              <a:ext uri="{FF2B5EF4-FFF2-40B4-BE49-F238E27FC236}">
                <a16:creationId xmlns:a16="http://schemas.microsoft.com/office/drawing/2014/main" id="{E55F94E2-9017-42C2-8321-12FE19B1CA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Jenny has drawn the shape below. </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Is she correct? Convince me.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1AA0A444-DF96-438B-B285-5A671863E93F}"/>
              </a:ext>
            </a:extLst>
          </p:cNvPr>
          <p:cNvSpPr/>
          <p:nvPr/>
        </p:nvSpPr>
        <p:spPr>
          <a:xfrm>
            <a:off x="2068201" y="2129867"/>
            <a:ext cx="2632090" cy="1053939"/>
          </a:xfrm>
          <a:prstGeom prst="wedgeRoundRectCallout">
            <a:avLst>
              <a:gd name="adj1" fmla="val -60533"/>
              <a:gd name="adj2" fmla="val 239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think the perimeter of my shape is 20cm.</a:t>
            </a:r>
          </a:p>
        </p:txBody>
      </p:sp>
      <p:sp>
        <p:nvSpPr>
          <p:cNvPr id="21" name="TextBox 20">
            <a:extLst>
              <a:ext uri="{FF2B5EF4-FFF2-40B4-BE49-F238E27FC236}">
                <a16:creationId xmlns:a16="http://schemas.microsoft.com/office/drawing/2014/main" id="{B56DF85F-16E2-42F7-AA75-7F7A41713172}"/>
              </a:ext>
            </a:extLst>
          </p:cNvPr>
          <p:cNvSpPr txBox="1"/>
          <p:nvPr/>
        </p:nvSpPr>
        <p:spPr>
          <a:xfrm>
            <a:off x="6743541" y="1131874"/>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9377303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C925AB6A-5A83-4066-92F6-DAB8EF5A418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5" name="Rectangle 14">
            <a:extLst>
              <a:ext uri="{FF2B5EF4-FFF2-40B4-BE49-F238E27FC236}">
                <a16:creationId xmlns:a16="http://schemas.microsoft.com/office/drawing/2014/main" id="{E55F94E2-9017-42C2-8321-12FE19B1CA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Jenny has drawn the shape below. </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Is she correct? Convince me. </a:t>
            </a:r>
          </a:p>
          <a:p>
            <a:pPr defTabSz="514350">
              <a:defRPr/>
            </a:pPr>
            <a:r>
              <a:rPr lang="en-GB" sz="2000" b="1" dirty="0">
                <a:solidFill>
                  <a:schemeClr val="tx1"/>
                </a:solidFill>
                <a:latin typeface="Century Gothic" panose="020B0502020202020204" pitchFamily="34" charset="0"/>
              </a:rPr>
              <a:t>No, Jenny is incorrect because…</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1AA0A444-DF96-438B-B285-5A671863E93F}"/>
              </a:ext>
            </a:extLst>
          </p:cNvPr>
          <p:cNvSpPr/>
          <p:nvPr/>
        </p:nvSpPr>
        <p:spPr>
          <a:xfrm>
            <a:off x="2068201" y="2129867"/>
            <a:ext cx="2632090" cy="1053939"/>
          </a:xfrm>
          <a:prstGeom prst="wedgeRoundRectCallout">
            <a:avLst>
              <a:gd name="adj1" fmla="val -60533"/>
              <a:gd name="adj2" fmla="val 239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think the perimeter of my shape is 20cm.</a:t>
            </a:r>
          </a:p>
        </p:txBody>
      </p:sp>
      <p:sp>
        <p:nvSpPr>
          <p:cNvPr id="21" name="TextBox 20">
            <a:extLst>
              <a:ext uri="{FF2B5EF4-FFF2-40B4-BE49-F238E27FC236}">
                <a16:creationId xmlns:a16="http://schemas.microsoft.com/office/drawing/2014/main" id="{B56DF85F-16E2-42F7-AA75-7F7A41713172}"/>
              </a:ext>
            </a:extLst>
          </p:cNvPr>
          <p:cNvSpPr txBox="1"/>
          <p:nvPr/>
        </p:nvSpPr>
        <p:spPr>
          <a:xfrm>
            <a:off x="6743541" y="1131874"/>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1965488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C925AB6A-5A83-4066-92F6-DAB8EF5A418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5" name="Rectangle 14">
            <a:extLst>
              <a:ext uri="{FF2B5EF4-FFF2-40B4-BE49-F238E27FC236}">
                <a16:creationId xmlns:a16="http://schemas.microsoft.com/office/drawing/2014/main" id="{E55F94E2-9017-42C2-8321-12FE19B1CA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Jenny has drawn the shape below. </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Is she correct? Convince me. </a:t>
            </a:r>
          </a:p>
          <a:p>
            <a:pPr lvl="0" defTabSz="514350">
              <a:defRPr/>
            </a:pPr>
            <a:r>
              <a:rPr lang="en-GB" sz="2000" b="1" dirty="0">
                <a:solidFill>
                  <a:srgbClr val="FF0000"/>
                </a:solidFill>
                <a:latin typeface="Century Gothic" panose="020B0502020202020204" pitchFamily="34" charset="0"/>
              </a:rPr>
              <a:t>No, Jenny is incorrect because the perimeter of her shape is 24cm.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1AA0A444-DF96-438B-B285-5A671863E93F}"/>
              </a:ext>
            </a:extLst>
          </p:cNvPr>
          <p:cNvSpPr/>
          <p:nvPr/>
        </p:nvSpPr>
        <p:spPr>
          <a:xfrm>
            <a:off x="2068201" y="2129867"/>
            <a:ext cx="2632090" cy="1053939"/>
          </a:xfrm>
          <a:prstGeom prst="wedgeRoundRectCallout">
            <a:avLst>
              <a:gd name="adj1" fmla="val -60533"/>
              <a:gd name="adj2" fmla="val 239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think the perimeter of my shape is 20cm.</a:t>
            </a:r>
          </a:p>
        </p:txBody>
      </p:sp>
      <p:sp>
        <p:nvSpPr>
          <p:cNvPr id="21" name="TextBox 20">
            <a:extLst>
              <a:ext uri="{FF2B5EF4-FFF2-40B4-BE49-F238E27FC236}">
                <a16:creationId xmlns:a16="http://schemas.microsoft.com/office/drawing/2014/main" id="{B56DF85F-16E2-42F7-AA75-7F7A41713172}"/>
              </a:ext>
            </a:extLst>
          </p:cNvPr>
          <p:cNvSpPr txBox="1"/>
          <p:nvPr/>
        </p:nvSpPr>
        <p:spPr>
          <a:xfrm>
            <a:off x="6743541" y="1131874"/>
            <a:ext cx="2048034"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drawn to scale</a:t>
            </a:r>
          </a:p>
        </p:txBody>
      </p:sp>
    </p:spTree>
    <p:extLst>
      <p:ext uri="{BB962C8B-B14F-4D97-AF65-F5344CB8AC3E}">
        <p14:creationId xmlns:p14="http://schemas.microsoft.com/office/powerpoint/2010/main" val="414519929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3C67C3EC-4976-4177-9796-AA18DBE79183}"/>
</file>

<file path=customXml/itemProps3.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docProps/app.xml><?xml version="1.0" encoding="utf-8"?>
<Properties xmlns="http://schemas.openxmlformats.org/officeDocument/2006/extended-properties" xmlns:vt="http://schemas.openxmlformats.org/officeDocument/2006/docPropsVTypes">
  <Template>Office Theme</Template>
  <TotalTime>1559</TotalTime>
  <Words>790</Words>
  <Application>Microsoft Office PowerPoint</Application>
  <PresentationFormat>On-screen Show (4:3)</PresentationFormat>
  <Paragraphs>324</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Measure Perimeter PowerPoint Presentation</dc:title>
  <dc:creator>Ashleigh Sobol</dc:creator>
  <cp:lastModifiedBy>Helen Woodhead</cp:lastModifiedBy>
  <cp:revision>49</cp:revision>
  <dcterms:created xsi:type="dcterms:W3CDTF">2018-03-17T10:08:43Z</dcterms:created>
  <dcterms:modified xsi:type="dcterms:W3CDTF">2020-02-25T13:27:24Z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