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4"/>
  </p:notesMasterIdLst>
  <p:sldIdLst>
    <p:sldId id="256" r:id="rId5"/>
    <p:sldId id="426" r:id="rId6"/>
    <p:sldId id="258" r:id="rId7"/>
    <p:sldId id="440" r:id="rId8"/>
    <p:sldId id="427" r:id="rId9"/>
    <p:sldId id="428" r:id="rId10"/>
    <p:sldId id="429" r:id="rId11"/>
    <p:sldId id="431" r:id="rId12"/>
    <p:sldId id="259" r:id="rId13"/>
    <p:sldId id="260" r:id="rId14"/>
    <p:sldId id="271" r:id="rId15"/>
    <p:sldId id="272" r:id="rId16"/>
    <p:sldId id="273" r:id="rId17"/>
    <p:sldId id="274" r:id="rId18"/>
    <p:sldId id="275" r:id="rId19"/>
    <p:sldId id="441" r:id="rId20"/>
    <p:sldId id="442" r:id="rId21"/>
    <p:sldId id="443" r:id="rId22"/>
    <p:sldId id="444" r:id="rId23"/>
    <p:sldId id="445" r:id="rId24"/>
    <p:sldId id="446" r:id="rId25"/>
    <p:sldId id="433" r:id="rId26"/>
    <p:sldId id="276" r:id="rId27"/>
    <p:sldId id="277" r:id="rId28"/>
    <p:sldId id="278" r:id="rId29"/>
    <p:sldId id="280" r:id="rId30"/>
    <p:sldId id="281" r:id="rId31"/>
    <p:sldId id="447" r:id="rId32"/>
    <p:sldId id="449" r:id="rId33"/>
    <p:sldId id="451" r:id="rId34"/>
    <p:sldId id="450" r:id="rId35"/>
    <p:sldId id="282" r:id="rId36"/>
    <p:sldId id="289" r:id="rId37"/>
    <p:sldId id="291" r:id="rId38"/>
    <p:sldId id="452" r:id="rId39"/>
    <p:sldId id="292" r:id="rId40"/>
    <p:sldId id="453" r:id="rId41"/>
    <p:sldId id="454" r:id="rId42"/>
    <p:sldId id="293" r:id="rId43"/>
    <p:sldId id="296" r:id="rId44"/>
    <p:sldId id="295" r:id="rId45"/>
    <p:sldId id="298" r:id="rId46"/>
    <p:sldId id="303" r:id="rId47"/>
    <p:sldId id="438" r:id="rId48"/>
    <p:sldId id="459" r:id="rId49"/>
    <p:sldId id="460" r:id="rId50"/>
    <p:sldId id="462" r:id="rId51"/>
    <p:sldId id="304" r:id="rId52"/>
    <p:sldId id="305"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B6C360-E361-CF7D-1E95-7A2733A007B7}" v="206" dt="2020-06-06T08:10:27.7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1" autoAdjust="0"/>
    <p:restoredTop sz="94660"/>
  </p:normalViewPr>
  <p:slideViewPr>
    <p:cSldViewPr snapToGrid="0">
      <p:cViewPr varScale="1">
        <p:scale>
          <a:sx n="87" d="100"/>
          <a:sy n="87" d="100"/>
        </p:scale>
        <p:origin x="50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Peutherer" userId="S::epeutherer@queensmeadacademy.org::72476c52-94bc-4342-aa22-4bc0eefbbd43" providerId="AD" clId="Web-{6EB6C360-E361-CF7D-1E95-7A2733A007B7}"/>
    <pc:docChg chg="delSld modSld">
      <pc:chgData name="E Peutherer" userId="S::epeutherer@queensmeadacademy.org::72476c52-94bc-4342-aa22-4bc0eefbbd43" providerId="AD" clId="Web-{6EB6C360-E361-CF7D-1E95-7A2733A007B7}" dt="2020-06-06T08:10:27.767" v="203"/>
      <pc:docMkLst>
        <pc:docMk/>
      </pc:docMkLst>
      <pc:sldChg chg="del">
        <pc:chgData name="E Peutherer" userId="S::epeutherer@queensmeadacademy.org::72476c52-94bc-4342-aa22-4bc0eefbbd43" providerId="AD" clId="Web-{6EB6C360-E361-CF7D-1E95-7A2733A007B7}" dt="2020-06-06T08:08:24.595" v="133"/>
        <pc:sldMkLst>
          <pc:docMk/>
          <pc:sldMk cId="0" sldId="299"/>
        </pc:sldMkLst>
      </pc:sldChg>
      <pc:sldChg chg="del">
        <pc:chgData name="E Peutherer" userId="S::epeutherer@queensmeadacademy.org::72476c52-94bc-4342-aa22-4bc0eefbbd43" providerId="AD" clId="Web-{6EB6C360-E361-CF7D-1E95-7A2733A007B7}" dt="2020-06-06T08:08:53.829" v="134"/>
        <pc:sldMkLst>
          <pc:docMk/>
          <pc:sldMk cId="0" sldId="300"/>
        </pc:sldMkLst>
      </pc:sldChg>
      <pc:sldChg chg="del">
        <pc:chgData name="E Peutherer" userId="S::epeutherer@queensmeadacademy.org::72476c52-94bc-4342-aa22-4bc0eefbbd43" providerId="AD" clId="Web-{6EB6C360-E361-CF7D-1E95-7A2733A007B7}" dt="2020-06-06T08:09:09.689" v="135"/>
        <pc:sldMkLst>
          <pc:docMk/>
          <pc:sldMk cId="0" sldId="301"/>
        </pc:sldMkLst>
      </pc:sldChg>
      <pc:sldChg chg="del">
        <pc:chgData name="E Peutherer" userId="S::epeutherer@queensmeadacademy.org::72476c52-94bc-4342-aa22-4bc0eefbbd43" providerId="AD" clId="Web-{6EB6C360-E361-CF7D-1E95-7A2733A007B7}" dt="2020-06-06T08:09:19.861" v="136"/>
        <pc:sldMkLst>
          <pc:docMk/>
          <pc:sldMk cId="0" sldId="302"/>
        </pc:sldMkLst>
      </pc:sldChg>
      <pc:sldChg chg="del">
        <pc:chgData name="E Peutherer" userId="S::epeutherer@queensmeadacademy.org::72476c52-94bc-4342-aa22-4bc0eefbbd43" providerId="AD" clId="Web-{6EB6C360-E361-CF7D-1E95-7A2733A007B7}" dt="2020-06-06T08:09:32.251" v="137"/>
        <pc:sldMkLst>
          <pc:docMk/>
          <pc:sldMk cId="0" sldId="309"/>
        </pc:sldMkLst>
      </pc:sldChg>
      <pc:sldChg chg="del">
        <pc:chgData name="E Peutherer" userId="S::epeutherer@queensmeadacademy.org::72476c52-94bc-4342-aa22-4bc0eefbbd43" providerId="AD" clId="Web-{6EB6C360-E361-CF7D-1E95-7A2733A007B7}" dt="2020-06-06T08:09:37.501" v="138"/>
        <pc:sldMkLst>
          <pc:docMk/>
          <pc:sldMk cId="183132548" sldId="310"/>
        </pc:sldMkLst>
      </pc:sldChg>
      <pc:sldChg chg="del">
        <pc:chgData name="E Peutherer" userId="S::epeutherer@queensmeadacademy.org::72476c52-94bc-4342-aa22-4bc0eefbbd43" providerId="AD" clId="Web-{6EB6C360-E361-CF7D-1E95-7A2733A007B7}" dt="2020-06-06T08:09:48.954" v="143"/>
        <pc:sldMkLst>
          <pc:docMk/>
          <pc:sldMk cId="183132548" sldId="316"/>
        </pc:sldMkLst>
      </pc:sldChg>
      <pc:sldChg chg="del">
        <pc:chgData name="E Peutherer" userId="S::epeutherer@queensmeadacademy.org::72476c52-94bc-4342-aa22-4bc0eefbbd43" providerId="AD" clId="Web-{6EB6C360-E361-CF7D-1E95-7A2733A007B7}" dt="2020-06-06T08:09:46.251" v="142"/>
        <pc:sldMkLst>
          <pc:docMk/>
          <pc:sldMk cId="0" sldId="325"/>
        </pc:sldMkLst>
      </pc:sldChg>
      <pc:sldChg chg="del">
        <pc:chgData name="E Peutherer" userId="S::epeutherer@queensmeadacademy.org::72476c52-94bc-4342-aa22-4bc0eefbbd43" providerId="AD" clId="Web-{6EB6C360-E361-CF7D-1E95-7A2733A007B7}" dt="2020-06-06T08:09:58.361" v="158"/>
        <pc:sldMkLst>
          <pc:docMk/>
          <pc:sldMk cId="183132548" sldId="326"/>
        </pc:sldMkLst>
      </pc:sldChg>
      <pc:sldChg chg="del">
        <pc:chgData name="E Peutherer" userId="S::epeutherer@queensmeadacademy.org::72476c52-94bc-4342-aa22-4bc0eefbbd43" providerId="AD" clId="Web-{6EB6C360-E361-CF7D-1E95-7A2733A007B7}" dt="2020-06-06T08:10:02.048" v="165"/>
        <pc:sldMkLst>
          <pc:docMk/>
          <pc:sldMk cId="183132548" sldId="369"/>
        </pc:sldMkLst>
      </pc:sldChg>
      <pc:sldChg chg="del">
        <pc:chgData name="E Peutherer" userId="S::epeutherer@queensmeadacademy.org::72476c52-94bc-4342-aa22-4bc0eefbbd43" providerId="AD" clId="Web-{6EB6C360-E361-CF7D-1E95-7A2733A007B7}" dt="2020-06-06T08:10:02.673" v="166"/>
        <pc:sldMkLst>
          <pc:docMk/>
          <pc:sldMk cId="0" sldId="370"/>
        </pc:sldMkLst>
      </pc:sldChg>
      <pc:sldChg chg="del">
        <pc:chgData name="E Peutherer" userId="S::epeutherer@queensmeadacademy.org::72476c52-94bc-4342-aa22-4bc0eefbbd43" providerId="AD" clId="Web-{6EB6C360-E361-CF7D-1E95-7A2733A007B7}" dt="2020-06-06T08:10:03.751" v="168"/>
        <pc:sldMkLst>
          <pc:docMk/>
          <pc:sldMk cId="0" sldId="371"/>
        </pc:sldMkLst>
      </pc:sldChg>
      <pc:sldChg chg="del">
        <pc:chgData name="E Peutherer" userId="S::epeutherer@queensmeadacademy.org::72476c52-94bc-4342-aa22-4bc0eefbbd43" providerId="AD" clId="Web-{6EB6C360-E361-CF7D-1E95-7A2733A007B7}" dt="2020-06-06T08:10:05.298" v="170"/>
        <pc:sldMkLst>
          <pc:docMk/>
          <pc:sldMk cId="0" sldId="374"/>
        </pc:sldMkLst>
      </pc:sldChg>
      <pc:sldChg chg="del">
        <pc:chgData name="E Peutherer" userId="S::epeutherer@queensmeadacademy.org::72476c52-94bc-4342-aa22-4bc0eefbbd43" providerId="AD" clId="Web-{6EB6C360-E361-CF7D-1E95-7A2733A007B7}" dt="2020-06-06T08:10:04.580" v="169"/>
        <pc:sldMkLst>
          <pc:docMk/>
          <pc:sldMk cId="0" sldId="377"/>
        </pc:sldMkLst>
      </pc:sldChg>
      <pc:sldChg chg="del">
        <pc:chgData name="E Peutherer" userId="S::epeutherer@queensmeadacademy.org::72476c52-94bc-4342-aa22-4bc0eefbbd43" providerId="AD" clId="Web-{6EB6C360-E361-CF7D-1E95-7A2733A007B7}" dt="2020-06-06T08:10:10.173" v="179"/>
        <pc:sldMkLst>
          <pc:docMk/>
          <pc:sldMk cId="0" sldId="379"/>
        </pc:sldMkLst>
      </pc:sldChg>
      <pc:sldChg chg="del">
        <pc:chgData name="E Peutherer" userId="S::epeutherer@queensmeadacademy.org::72476c52-94bc-4342-aa22-4bc0eefbbd43" providerId="AD" clId="Web-{6EB6C360-E361-CF7D-1E95-7A2733A007B7}" dt="2020-06-06T08:10:10.705" v="180"/>
        <pc:sldMkLst>
          <pc:docMk/>
          <pc:sldMk cId="183132548" sldId="380"/>
        </pc:sldMkLst>
      </pc:sldChg>
      <pc:sldChg chg="del">
        <pc:chgData name="E Peutherer" userId="S::epeutherer@queensmeadacademy.org::72476c52-94bc-4342-aa22-4bc0eefbbd43" providerId="AD" clId="Web-{6EB6C360-E361-CF7D-1E95-7A2733A007B7}" dt="2020-06-06T08:10:11.017" v="181"/>
        <pc:sldMkLst>
          <pc:docMk/>
          <pc:sldMk cId="0" sldId="385"/>
        </pc:sldMkLst>
      </pc:sldChg>
      <pc:sldChg chg="del">
        <pc:chgData name="E Peutherer" userId="S::epeutherer@queensmeadacademy.org::72476c52-94bc-4342-aa22-4bc0eefbbd43" providerId="AD" clId="Web-{6EB6C360-E361-CF7D-1E95-7A2733A007B7}" dt="2020-06-06T08:10:13.455" v="185"/>
        <pc:sldMkLst>
          <pc:docMk/>
          <pc:sldMk cId="0" sldId="386"/>
        </pc:sldMkLst>
      </pc:sldChg>
      <pc:sldChg chg="del">
        <pc:chgData name="E Peutherer" userId="S::epeutherer@queensmeadacademy.org::72476c52-94bc-4342-aa22-4bc0eefbbd43" providerId="AD" clId="Web-{6EB6C360-E361-CF7D-1E95-7A2733A007B7}" dt="2020-06-06T08:10:13.908" v="186"/>
        <pc:sldMkLst>
          <pc:docMk/>
          <pc:sldMk cId="0" sldId="390"/>
        </pc:sldMkLst>
      </pc:sldChg>
      <pc:sldChg chg="del">
        <pc:chgData name="E Peutherer" userId="S::epeutherer@queensmeadacademy.org::72476c52-94bc-4342-aa22-4bc0eefbbd43" providerId="AD" clId="Web-{6EB6C360-E361-CF7D-1E95-7A2733A007B7}" dt="2020-06-06T08:10:12.580" v="183"/>
        <pc:sldMkLst>
          <pc:docMk/>
          <pc:sldMk cId="0" sldId="396"/>
        </pc:sldMkLst>
      </pc:sldChg>
      <pc:sldChg chg="del">
        <pc:chgData name="E Peutherer" userId="S::epeutherer@queensmeadacademy.org::72476c52-94bc-4342-aa22-4bc0eefbbd43" providerId="AD" clId="Web-{6EB6C360-E361-CF7D-1E95-7A2733A007B7}" dt="2020-06-06T08:10:13.048" v="184"/>
        <pc:sldMkLst>
          <pc:docMk/>
          <pc:sldMk cId="0" sldId="407"/>
        </pc:sldMkLst>
      </pc:sldChg>
      <pc:sldChg chg="del">
        <pc:chgData name="E Peutherer" userId="S::epeutherer@queensmeadacademy.org::72476c52-94bc-4342-aa22-4bc0eefbbd43" providerId="AD" clId="Web-{6EB6C360-E361-CF7D-1E95-7A2733A007B7}" dt="2020-06-06T08:10:14.345" v="187"/>
        <pc:sldMkLst>
          <pc:docMk/>
          <pc:sldMk cId="183132548" sldId="413"/>
        </pc:sldMkLst>
      </pc:sldChg>
      <pc:sldChg chg="del">
        <pc:chgData name="E Peutherer" userId="S::epeutherer@queensmeadacademy.org::72476c52-94bc-4342-aa22-4bc0eefbbd43" providerId="AD" clId="Web-{6EB6C360-E361-CF7D-1E95-7A2733A007B7}" dt="2020-06-06T08:10:14.783" v="188"/>
        <pc:sldMkLst>
          <pc:docMk/>
          <pc:sldMk cId="0" sldId="414"/>
        </pc:sldMkLst>
      </pc:sldChg>
      <pc:sldChg chg="del">
        <pc:chgData name="E Peutherer" userId="S::epeutherer@queensmeadacademy.org::72476c52-94bc-4342-aa22-4bc0eefbbd43" providerId="AD" clId="Web-{6EB6C360-E361-CF7D-1E95-7A2733A007B7}" dt="2020-06-06T08:10:17.611" v="191"/>
        <pc:sldMkLst>
          <pc:docMk/>
          <pc:sldMk cId="0" sldId="418"/>
        </pc:sldMkLst>
      </pc:sldChg>
      <pc:sldChg chg="del">
        <pc:chgData name="E Peutherer" userId="S::epeutherer@queensmeadacademy.org::72476c52-94bc-4342-aa22-4bc0eefbbd43" providerId="AD" clId="Web-{6EB6C360-E361-CF7D-1E95-7A2733A007B7}" dt="2020-06-06T08:10:18.080" v="192"/>
        <pc:sldMkLst>
          <pc:docMk/>
          <pc:sldMk cId="0" sldId="422"/>
        </pc:sldMkLst>
      </pc:sldChg>
      <pc:sldChg chg="modSp">
        <pc:chgData name="E Peutherer" userId="S::epeutherer@queensmeadacademy.org::72476c52-94bc-4342-aa22-4bc0eefbbd43" providerId="AD" clId="Web-{6EB6C360-E361-CF7D-1E95-7A2733A007B7}" dt="2020-06-06T08:07:47.501" v="131" actId="20577"/>
        <pc:sldMkLst>
          <pc:docMk/>
          <pc:sldMk cId="3040805037" sldId="426"/>
        </pc:sldMkLst>
        <pc:spChg chg="mod">
          <ac:chgData name="E Peutherer" userId="S::epeutherer@queensmeadacademy.org::72476c52-94bc-4342-aa22-4bc0eefbbd43" providerId="AD" clId="Web-{6EB6C360-E361-CF7D-1E95-7A2733A007B7}" dt="2020-06-06T08:07:47.501" v="131" actId="20577"/>
          <ac:spMkLst>
            <pc:docMk/>
            <pc:sldMk cId="3040805037" sldId="426"/>
            <ac:spMk id="3" creationId="{00000000-0000-0000-0000-000000000000}"/>
          </ac:spMkLst>
        </pc:spChg>
      </pc:sldChg>
      <pc:sldChg chg="del">
        <pc:chgData name="E Peutherer" userId="S::epeutherer@queensmeadacademy.org::72476c52-94bc-4342-aa22-4bc0eefbbd43" providerId="AD" clId="Web-{6EB6C360-E361-CF7D-1E95-7A2733A007B7}" dt="2020-06-06T08:09:38.173" v="139"/>
        <pc:sldMkLst>
          <pc:docMk/>
          <pc:sldMk cId="3583894370" sldId="463"/>
        </pc:sldMkLst>
      </pc:sldChg>
      <pc:sldChg chg="del">
        <pc:chgData name="E Peutherer" userId="S::epeutherer@queensmeadacademy.org::72476c52-94bc-4342-aa22-4bc0eefbbd43" providerId="AD" clId="Web-{6EB6C360-E361-CF7D-1E95-7A2733A007B7}" dt="2020-06-06T08:09:39.673" v="140"/>
        <pc:sldMkLst>
          <pc:docMk/>
          <pc:sldMk cId="2632370978" sldId="464"/>
        </pc:sldMkLst>
      </pc:sldChg>
      <pc:sldChg chg="del">
        <pc:chgData name="E Peutherer" userId="S::epeutherer@queensmeadacademy.org::72476c52-94bc-4342-aa22-4bc0eefbbd43" providerId="AD" clId="Web-{6EB6C360-E361-CF7D-1E95-7A2733A007B7}" dt="2020-06-06T08:09:51.001" v="146"/>
        <pc:sldMkLst>
          <pc:docMk/>
          <pc:sldMk cId="983788903" sldId="465"/>
        </pc:sldMkLst>
      </pc:sldChg>
      <pc:sldChg chg="del">
        <pc:chgData name="E Peutherer" userId="S::epeutherer@queensmeadacademy.org::72476c52-94bc-4342-aa22-4bc0eefbbd43" providerId="AD" clId="Web-{6EB6C360-E361-CF7D-1E95-7A2733A007B7}" dt="2020-06-06T08:09:50.501" v="145"/>
        <pc:sldMkLst>
          <pc:docMk/>
          <pc:sldMk cId="3108030258" sldId="466"/>
        </pc:sldMkLst>
      </pc:sldChg>
      <pc:sldChg chg="del">
        <pc:chgData name="E Peutherer" userId="S::epeutherer@queensmeadacademy.org::72476c52-94bc-4342-aa22-4bc0eefbbd43" providerId="AD" clId="Web-{6EB6C360-E361-CF7D-1E95-7A2733A007B7}" dt="2020-06-06T08:09:52.142" v="148"/>
        <pc:sldMkLst>
          <pc:docMk/>
          <pc:sldMk cId="449989423" sldId="467"/>
        </pc:sldMkLst>
      </pc:sldChg>
      <pc:sldChg chg="del">
        <pc:chgData name="E Peutherer" userId="S::epeutherer@queensmeadacademy.org::72476c52-94bc-4342-aa22-4bc0eefbbd43" providerId="AD" clId="Web-{6EB6C360-E361-CF7D-1E95-7A2733A007B7}" dt="2020-06-06T08:09:52.892" v="149"/>
        <pc:sldMkLst>
          <pc:docMk/>
          <pc:sldMk cId="1669298850" sldId="469"/>
        </pc:sldMkLst>
      </pc:sldChg>
      <pc:sldChg chg="del">
        <pc:chgData name="E Peutherer" userId="S::epeutherer@queensmeadacademy.org::72476c52-94bc-4342-aa22-4bc0eefbbd43" providerId="AD" clId="Web-{6EB6C360-E361-CF7D-1E95-7A2733A007B7}" dt="2020-06-06T08:09:54.033" v="150"/>
        <pc:sldMkLst>
          <pc:docMk/>
          <pc:sldMk cId="1560286013" sldId="470"/>
        </pc:sldMkLst>
      </pc:sldChg>
      <pc:sldChg chg="del">
        <pc:chgData name="E Peutherer" userId="S::epeutherer@queensmeadacademy.org::72476c52-94bc-4342-aa22-4bc0eefbbd43" providerId="AD" clId="Web-{6EB6C360-E361-CF7D-1E95-7A2733A007B7}" dt="2020-06-06T08:09:54.423" v="151"/>
        <pc:sldMkLst>
          <pc:docMk/>
          <pc:sldMk cId="1828990954" sldId="471"/>
        </pc:sldMkLst>
      </pc:sldChg>
      <pc:sldChg chg="del">
        <pc:chgData name="E Peutherer" userId="S::epeutherer@queensmeadacademy.org::72476c52-94bc-4342-aa22-4bc0eefbbd43" providerId="AD" clId="Web-{6EB6C360-E361-CF7D-1E95-7A2733A007B7}" dt="2020-06-06T08:09:55.033" v="152"/>
        <pc:sldMkLst>
          <pc:docMk/>
          <pc:sldMk cId="1515248836" sldId="472"/>
        </pc:sldMkLst>
      </pc:sldChg>
      <pc:sldChg chg="del">
        <pc:chgData name="E Peutherer" userId="S::epeutherer@queensmeadacademy.org::72476c52-94bc-4342-aa22-4bc0eefbbd43" providerId="AD" clId="Web-{6EB6C360-E361-CF7D-1E95-7A2733A007B7}" dt="2020-06-06T08:09:55.767" v="153"/>
        <pc:sldMkLst>
          <pc:docMk/>
          <pc:sldMk cId="502372877" sldId="473"/>
        </pc:sldMkLst>
      </pc:sldChg>
      <pc:sldChg chg="del">
        <pc:chgData name="E Peutherer" userId="S::epeutherer@queensmeadacademy.org::72476c52-94bc-4342-aa22-4bc0eefbbd43" providerId="AD" clId="Web-{6EB6C360-E361-CF7D-1E95-7A2733A007B7}" dt="2020-06-06T08:09:56.189" v="154"/>
        <pc:sldMkLst>
          <pc:docMk/>
          <pc:sldMk cId="2739878789" sldId="474"/>
        </pc:sldMkLst>
      </pc:sldChg>
      <pc:sldChg chg="del">
        <pc:chgData name="E Peutherer" userId="S::epeutherer@queensmeadacademy.org::72476c52-94bc-4342-aa22-4bc0eefbbd43" providerId="AD" clId="Web-{6EB6C360-E361-CF7D-1E95-7A2733A007B7}" dt="2020-06-06T08:09:56.876" v="155"/>
        <pc:sldMkLst>
          <pc:docMk/>
          <pc:sldMk cId="902673147" sldId="475"/>
        </pc:sldMkLst>
      </pc:sldChg>
      <pc:sldChg chg="del">
        <pc:chgData name="E Peutherer" userId="S::epeutherer@queensmeadacademy.org::72476c52-94bc-4342-aa22-4bc0eefbbd43" providerId="AD" clId="Web-{6EB6C360-E361-CF7D-1E95-7A2733A007B7}" dt="2020-06-06T08:09:57.876" v="157"/>
        <pc:sldMkLst>
          <pc:docMk/>
          <pc:sldMk cId="2789309951" sldId="476"/>
        </pc:sldMkLst>
      </pc:sldChg>
      <pc:sldChg chg="del">
        <pc:chgData name="E Peutherer" userId="S::epeutherer@queensmeadacademy.org::72476c52-94bc-4342-aa22-4bc0eefbbd43" providerId="AD" clId="Web-{6EB6C360-E361-CF7D-1E95-7A2733A007B7}" dt="2020-06-06T08:09:58.751" v="159"/>
        <pc:sldMkLst>
          <pc:docMk/>
          <pc:sldMk cId="3532718698" sldId="477"/>
        </pc:sldMkLst>
      </pc:sldChg>
      <pc:sldChg chg="del">
        <pc:chgData name="E Peutherer" userId="S::epeutherer@queensmeadacademy.org::72476c52-94bc-4342-aa22-4bc0eefbbd43" providerId="AD" clId="Web-{6EB6C360-E361-CF7D-1E95-7A2733A007B7}" dt="2020-06-06T08:09:59.564" v="160"/>
        <pc:sldMkLst>
          <pc:docMk/>
          <pc:sldMk cId="179373815" sldId="478"/>
        </pc:sldMkLst>
      </pc:sldChg>
      <pc:sldChg chg="del">
        <pc:chgData name="E Peutherer" userId="S::epeutherer@queensmeadacademy.org::72476c52-94bc-4342-aa22-4bc0eefbbd43" providerId="AD" clId="Web-{6EB6C360-E361-CF7D-1E95-7A2733A007B7}" dt="2020-06-06T08:10:00.095" v="161"/>
        <pc:sldMkLst>
          <pc:docMk/>
          <pc:sldMk cId="467274356" sldId="483"/>
        </pc:sldMkLst>
      </pc:sldChg>
      <pc:sldChg chg="del">
        <pc:chgData name="E Peutherer" userId="S::epeutherer@queensmeadacademy.org::72476c52-94bc-4342-aa22-4bc0eefbbd43" providerId="AD" clId="Web-{6EB6C360-E361-CF7D-1E95-7A2733A007B7}" dt="2020-06-06T08:10:00.408" v="162"/>
        <pc:sldMkLst>
          <pc:docMk/>
          <pc:sldMk cId="526677102" sldId="484"/>
        </pc:sldMkLst>
      </pc:sldChg>
      <pc:sldChg chg="del">
        <pc:chgData name="E Peutherer" userId="S::epeutherer@queensmeadacademy.org::72476c52-94bc-4342-aa22-4bc0eefbbd43" providerId="AD" clId="Web-{6EB6C360-E361-CF7D-1E95-7A2733A007B7}" dt="2020-06-06T08:10:01.658" v="164"/>
        <pc:sldMkLst>
          <pc:docMk/>
          <pc:sldMk cId="853875572" sldId="485"/>
        </pc:sldMkLst>
      </pc:sldChg>
      <pc:sldChg chg="del">
        <pc:chgData name="E Peutherer" userId="S::epeutherer@queensmeadacademy.org::72476c52-94bc-4342-aa22-4bc0eefbbd43" providerId="AD" clId="Web-{6EB6C360-E361-CF7D-1E95-7A2733A007B7}" dt="2020-06-06T08:10:03.361" v="167"/>
        <pc:sldMkLst>
          <pc:docMk/>
          <pc:sldMk cId="2687853325" sldId="486"/>
        </pc:sldMkLst>
      </pc:sldChg>
      <pc:sldChg chg="del">
        <pc:chgData name="E Peutherer" userId="S::epeutherer@queensmeadacademy.org::72476c52-94bc-4342-aa22-4bc0eefbbd43" providerId="AD" clId="Web-{6EB6C360-E361-CF7D-1E95-7A2733A007B7}" dt="2020-06-06T08:10:05.705" v="171"/>
        <pc:sldMkLst>
          <pc:docMk/>
          <pc:sldMk cId="241593936" sldId="487"/>
        </pc:sldMkLst>
      </pc:sldChg>
      <pc:sldChg chg="del">
        <pc:chgData name="E Peutherer" userId="S::epeutherer@queensmeadacademy.org::72476c52-94bc-4342-aa22-4bc0eefbbd43" providerId="AD" clId="Web-{6EB6C360-E361-CF7D-1E95-7A2733A007B7}" dt="2020-06-06T08:10:06.376" v="172"/>
        <pc:sldMkLst>
          <pc:docMk/>
          <pc:sldMk cId="1771161001" sldId="488"/>
        </pc:sldMkLst>
      </pc:sldChg>
      <pc:sldChg chg="del">
        <pc:chgData name="E Peutherer" userId="S::epeutherer@queensmeadacademy.org::72476c52-94bc-4342-aa22-4bc0eefbbd43" providerId="AD" clId="Web-{6EB6C360-E361-CF7D-1E95-7A2733A007B7}" dt="2020-06-06T08:10:06.783" v="173"/>
        <pc:sldMkLst>
          <pc:docMk/>
          <pc:sldMk cId="1042124771" sldId="489"/>
        </pc:sldMkLst>
      </pc:sldChg>
      <pc:sldChg chg="del">
        <pc:chgData name="E Peutherer" userId="S::epeutherer@queensmeadacademy.org::72476c52-94bc-4342-aa22-4bc0eefbbd43" providerId="AD" clId="Web-{6EB6C360-E361-CF7D-1E95-7A2733A007B7}" dt="2020-06-06T08:10:07.455" v="174"/>
        <pc:sldMkLst>
          <pc:docMk/>
          <pc:sldMk cId="3689556033" sldId="490"/>
        </pc:sldMkLst>
      </pc:sldChg>
      <pc:sldChg chg="del">
        <pc:chgData name="E Peutherer" userId="S::epeutherer@queensmeadacademy.org::72476c52-94bc-4342-aa22-4bc0eefbbd43" providerId="AD" clId="Web-{6EB6C360-E361-CF7D-1E95-7A2733A007B7}" dt="2020-06-06T08:10:07.955" v="175"/>
        <pc:sldMkLst>
          <pc:docMk/>
          <pc:sldMk cId="2332368449" sldId="492"/>
        </pc:sldMkLst>
      </pc:sldChg>
      <pc:sldChg chg="del">
        <pc:chgData name="E Peutherer" userId="S::epeutherer@queensmeadacademy.org::72476c52-94bc-4342-aa22-4bc0eefbbd43" providerId="AD" clId="Web-{6EB6C360-E361-CF7D-1E95-7A2733A007B7}" dt="2020-06-06T08:10:08.501" v="176"/>
        <pc:sldMkLst>
          <pc:docMk/>
          <pc:sldMk cId="2237764403" sldId="494"/>
        </pc:sldMkLst>
      </pc:sldChg>
      <pc:sldChg chg="del">
        <pc:chgData name="E Peutherer" userId="S::epeutherer@queensmeadacademy.org::72476c52-94bc-4342-aa22-4bc0eefbbd43" providerId="AD" clId="Web-{6EB6C360-E361-CF7D-1E95-7A2733A007B7}" dt="2020-06-06T08:10:09.080" v="177"/>
        <pc:sldMkLst>
          <pc:docMk/>
          <pc:sldMk cId="4170474443" sldId="495"/>
        </pc:sldMkLst>
      </pc:sldChg>
      <pc:sldChg chg="del">
        <pc:chgData name="E Peutherer" userId="S::epeutherer@queensmeadacademy.org::72476c52-94bc-4342-aa22-4bc0eefbbd43" providerId="AD" clId="Web-{6EB6C360-E361-CF7D-1E95-7A2733A007B7}" dt="2020-06-06T08:10:09.705" v="178"/>
        <pc:sldMkLst>
          <pc:docMk/>
          <pc:sldMk cId="2829177616" sldId="496"/>
        </pc:sldMkLst>
      </pc:sldChg>
      <pc:sldChg chg="del">
        <pc:chgData name="E Peutherer" userId="S::epeutherer@queensmeadacademy.org::72476c52-94bc-4342-aa22-4bc0eefbbd43" providerId="AD" clId="Web-{6EB6C360-E361-CF7D-1E95-7A2733A007B7}" dt="2020-06-06T08:10:15.517" v="189"/>
        <pc:sldMkLst>
          <pc:docMk/>
          <pc:sldMk cId="3007519552" sldId="497"/>
        </pc:sldMkLst>
      </pc:sldChg>
      <pc:sldChg chg="del">
        <pc:chgData name="E Peutherer" userId="S::epeutherer@queensmeadacademy.org::72476c52-94bc-4342-aa22-4bc0eefbbd43" providerId="AD" clId="Web-{6EB6C360-E361-CF7D-1E95-7A2733A007B7}" dt="2020-06-06T08:10:01.095" v="163"/>
        <pc:sldMkLst>
          <pc:docMk/>
          <pc:sldMk cId="871164644" sldId="498"/>
        </pc:sldMkLst>
      </pc:sldChg>
      <pc:sldChg chg="del">
        <pc:chgData name="E Peutherer" userId="S::epeutherer@queensmeadacademy.org::72476c52-94bc-4342-aa22-4bc0eefbbd43" providerId="AD" clId="Web-{6EB6C360-E361-CF7D-1E95-7A2733A007B7}" dt="2020-06-06T08:09:57.173" v="156"/>
        <pc:sldMkLst>
          <pc:docMk/>
          <pc:sldMk cId="670298894" sldId="499"/>
        </pc:sldMkLst>
      </pc:sldChg>
      <pc:sldChg chg="del">
        <pc:chgData name="E Peutherer" userId="S::epeutherer@queensmeadacademy.org::72476c52-94bc-4342-aa22-4bc0eefbbd43" providerId="AD" clId="Web-{6EB6C360-E361-CF7D-1E95-7A2733A007B7}" dt="2020-06-06T08:09:43.986" v="141"/>
        <pc:sldMkLst>
          <pc:docMk/>
          <pc:sldMk cId="3367491002" sldId="501"/>
        </pc:sldMkLst>
      </pc:sldChg>
      <pc:sldChg chg="del">
        <pc:chgData name="E Peutherer" userId="S::epeutherer@queensmeadacademy.org::72476c52-94bc-4342-aa22-4bc0eefbbd43" providerId="AD" clId="Web-{6EB6C360-E361-CF7D-1E95-7A2733A007B7}" dt="2020-06-06T08:10:18.548" v="193"/>
        <pc:sldMkLst>
          <pc:docMk/>
          <pc:sldMk cId="2763340216" sldId="505"/>
        </pc:sldMkLst>
      </pc:sldChg>
      <pc:sldChg chg="del">
        <pc:chgData name="E Peutherer" userId="S::epeutherer@queensmeadacademy.org::72476c52-94bc-4342-aa22-4bc0eefbbd43" providerId="AD" clId="Web-{6EB6C360-E361-CF7D-1E95-7A2733A007B7}" dt="2020-06-06T08:10:18.986" v="194"/>
        <pc:sldMkLst>
          <pc:docMk/>
          <pc:sldMk cId="3558333191" sldId="506"/>
        </pc:sldMkLst>
      </pc:sldChg>
      <pc:sldChg chg="del">
        <pc:chgData name="E Peutherer" userId="S::epeutherer@queensmeadacademy.org::72476c52-94bc-4342-aa22-4bc0eefbbd43" providerId="AD" clId="Web-{6EB6C360-E361-CF7D-1E95-7A2733A007B7}" dt="2020-06-06T08:10:20.955" v="195"/>
        <pc:sldMkLst>
          <pc:docMk/>
          <pc:sldMk cId="1205793781" sldId="507"/>
        </pc:sldMkLst>
      </pc:sldChg>
      <pc:sldChg chg="del">
        <pc:chgData name="E Peutherer" userId="S::epeutherer@queensmeadacademy.org::72476c52-94bc-4342-aa22-4bc0eefbbd43" providerId="AD" clId="Web-{6EB6C360-E361-CF7D-1E95-7A2733A007B7}" dt="2020-06-06T08:10:21.751" v="196"/>
        <pc:sldMkLst>
          <pc:docMk/>
          <pc:sldMk cId="840406303" sldId="509"/>
        </pc:sldMkLst>
      </pc:sldChg>
      <pc:sldChg chg="del">
        <pc:chgData name="E Peutherer" userId="S::epeutherer@queensmeadacademy.org::72476c52-94bc-4342-aa22-4bc0eefbbd43" providerId="AD" clId="Web-{6EB6C360-E361-CF7D-1E95-7A2733A007B7}" dt="2020-06-06T08:10:23.267" v="198"/>
        <pc:sldMkLst>
          <pc:docMk/>
          <pc:sldMk cId="2975891124" sldId="510"/>
        </pc:sldMkLst>
      </pc:sldChg>
      <pc:sldChg chg="del">
        <pc:chgData name="E Peutherer" userId="S::epeutherer@queensmeadacademy.org::72476c52-94bc-4342-aa22-4bc0eefbbd43" providerId="AD" clId="Web-{6EB6C360-E361-CF7D-1E95-7A2733A007B7}" dt="2020-06-06T08:10:23.689" v="199"/>
        <pc:sldMkLst>
          <pc:docMk/>
          <pc:sldMk cId="251261066" sldId="511"/>
        </pc:sldMkLst>
      </pc:sldChg>
      <pc:sldChg chg="del">
        <pc:chgData name="E Peutherer" userId="S::epeutherer@queensmeadacademy.org::72476c52-94bc-4342-aa22-4bc0eefbbd43" providerId="AD" clId="Web-{6EB6C360-E361-CF7D-1E95-7A2733A007B7}" dt="2020-06-06T08:10:24.298" v="200"/>
        <pc:sldMkLst>
          <pc:docMk/>
          <pc:sldMk cId="541070765" sldId="512"/>
        </pc:sldMkLst>
      </pc:sldChg>
      <pc:sldChg chg="del">
        <pc:chgData name="E Peutherer" userId="S::epeutherer@queensmeadacademy.org::72476c52-94bc-4342-aa22-4bc0eefbbd43" providerId="AD" clId="Web-{6EB6C360-E361-CF7D-1E95-7A2733A007B7}" dt="2020-06-06T08:10:24.783" v="201"/>
        <pc:sldMkLst>
          <pc:docMk/>
          <pc:sldMk cId="3920664629" sldId="513"/>
        </pc:sldMkLst>
      </pc:sldChg>
      <pc:sldChg chg="del">
        <pc:chgData name="E Peutherer" userId="S::epeutherer@queensmeadacademy.org::72476c52-94bc-4342-aa22-4bc0eefbbd43" providerId="AD" clId="Web-{6EB6C360-E361-CF7D-1E95-7A2733A007B7}" dt="2020-06-06T08:10:25.361" v="202"/>
        <pc:sldMkLst>
          <pc:docMk/>
          <pc:sldMk cId="4210547205" sldId="514"/>
        </pc:sldMkLst>
      </pc:sldChg>
      <pc:sldChg chg="del">
        <pc:chgData name="E Peutherer" userId="S::epeutherer@queensmeadacademy.org::72476c52-94bc-4342-aa22-4bc0eefbbd43" providerId="AD" clId="Web-{6EB6C360-E361-CF7D-1E95-7A2733A007B7}" dt="2020-06-06T08:10:27.767" v="203"/>
        <pc:sldMkLst>
          <pc:docMk/>
          <pc:sldMk cId="2142856407" sldId="515"/>
        </pc:sldMkLst>
      </pc:sldChg>
      <pc:sldChg chg="del">
        <pc:chgData name="E Peutherer" userId="S::epeutherer@queensmeadacademy.org::72476c52-94bc-4342-aa22-4bc0eefbbd43" providerId="AD" clId="Web-{6EB6C360-E361-CF7D-1E95-7A2733A007B7}" dt="2020-06-06T08:09:51.798" v="147"/>
        <pc:sldMkLst>
          <pc:docMk/>
          <pc:sldMk cId="3326417438" sldId="516"/>
        </pc:sldMkLst>
      </pc:sldChg>
      <pc:sldChg chg="del">
        <pc:chgData name="E Peutherer" userId="S::epeutherer@queensmeadacademy.org::72476c52-94bc-4342-aa22-4bc0eefbbd43" providerId="AD" clId="Web-{6EB6C360-E361-CF7D-1E95-7A2733A007B7}" dt="2020-06-06T08:10:11.611" v="182"/>
        <pc:sldMkLst>
          <pc:docMk/>
          <pc:sldMk cId="2487102726" sldId="517"/>
        </pc:sldMkLst>
      </pc:sldChg>
      <pc:sldChg chg="del">
        <pc:chgData name="E Peutherer" userId="S::epeutherer@queensmeadacademy.org::72476c52-94bc-4342-aa22-4bc0eefbbd43" providerId="AD" clId="Web-{6EB6C360-E361-CF7D-1E95-7A2733A007B7}" dt="2020-06-06T08:10:22.658" v="197"/>
        <pc:sldMkLst>
          <pc:docMk/>
          <pc:sldMk cId="4090947894" sldId="518"/>
        </pc:sldMkLst>
      </pc:sldChg>
      <pc:sldChg chg="del">
        <pc:chgData name="E Peutherer" userId="S::epeutherer@queensmeadacademy.org::72476c52-94bc-4342-aa22-4bc0eefbbd43" providerId="AD" clId="Web-{6EB6C360-E361-CF7D-1E95-7A2733A007B7}" dt="2020-06-06T08:09:49.798" v="144"/>
        <pc:sldMkLst>
          <pc:docMk/>
          <pc:sldMk cId="962646714" sldId="519"/>
        </pc:sldMkLst>
      </pc:sldChg>
      <pc:sldChg chg="del">
        <pc:chgData name="E Peutherer" userId="S::epeutherer@queensmeadacademy.org::72476c52-94bc-4342-aa22-4bc0eefbbd43" providerId="AD" clId="Web-{6EB6C360-E361-CF7D-1E95-7A2733A007B7}" dt="2020-06-06T08:10:16.408" v="190"/>
        <pc:sldMkLst>
          <pc:docMk/>
          <pc:sldMk cId="3565100462" sldId="52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CC3753-C339-41CE-AA39-8EDC6BCF9287}" type="datetimeFigureOut">
              <a:rPr lang="en-GB" smtClean="0"/>
              <a:t>06/06/2020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451597-2EFE-4C06-B5FC-0D1703BD6361}" type="slidenum">
              <a:rPr lang="en-GB" smtClean="0"/>
              <a:t>‹#›</a:t>
            </a:fld>
            <a:endParaRPr lang="en-GB" dirty="0"/>
          </a:p>
        </p:txBody>
      </p:sp>
    </p:spTree>
    <p:extLst>
      <p:ext uri="{BB962C8B-B14F-4D97-AF65-F5344CB8AC3E}">
        <p14:creationId xmlns:p14="http://schemas.microsoft.com/office/powerpoint/2010/main" val="2817487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135670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3077393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50058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255926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4220120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236779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3667262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109007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4144855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1973369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2AAA0D-1D0E-40E9-9EB3-FF6FBBA13DDC}" type="datetimeFigureOut">
              <a:rPr lang="en-GB" smtClean="0"/>
              <a:pPr/>
              <a:t>06/06/2020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787451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2AAA0D-1D0E-40E9-9EB3-FF6FBBA13DDC}" type="datetimeFigureOut">
              <a:rPr lang="en-GB" smtClean="0"/>
              <a:pPr/>
              <a:t>06/06/2020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23EA89-D6F1-4878-9271-70DE8452E9A9}" type="slidenum">
              <a:rPr lang="en-GB" smtClean="0"/>
              <a:pPr/>
              <a:t>‹#›</a:t>
            </a:fld>
            <a:endParaRPr lang="en-GB" dirty="0"/>
          </a:p>
        </p:txBody>
      </p:sp>
    </p:spTree>
    <p:extLst>
      <p:ext uri="{BB962C8B-B14F-4D97-AF65-F5344CB8AC3E}">
        <p14:creationId xmlns:p14="http://schemas.microsoft.com/office/powerpoint/2010/main" val="34593675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youtube.com/watch?v=ohs-7ue_wd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19.wmf"/><Relationship Id="rId5" Type="http://schemas.openxmlformats.org/officeDocument/2006/relationships/image" Target="../media/image18.jpeg"/><Relationship Id="rId4" Type="http://schemas.openxmlformats.org/officeDocument/2006/relationships/image" Target="../media/image17.gi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7.xml"/><Relationship Id="rId6" Type="http://schemas.openxmlformats.org/officeDocument/2006/relationships/image" Target="../media/image24.wmf"/><Relationship Id="rId5" Type="http://schemas.openxmlformats.org/officeDocument/2006/relationships/image" Target="../media/image23.wmf"/><Relationship Id="rId4" Type="http://schemas.openxmlformats.org/officeDocument/2006/relationships/image" Target="../media/image22.gif"/></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41.gif"/><Relationship Id="rId4" Type="http://schemas.openxmlformats.org/officeDocument/2006/relationships/image" Target="../media/image40.jpeg"/></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Different Viewpoints</a:t>
            </a:r>
          </a:p>
        </p:txBody>
      </p:sp>
    </p:spTree>
    <p:extLst>
      <p:ext uri="{BB962C8B-B14F-4D97-AF65-F5344CB8AC3E}">
        <p14:creationId xmlns:p14="http://schemas.microsoft.com/office/powerpoint/2010/main" val="2807489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One Book – Voices in the Park</a:t>
            </a:r>
          </a:p>
        </p:txBody>
      </p:sp>
      <p:sp>
        <p:nvSpPr>
          <p:cNvPr id="3" name="Content Placeholder 2"/>
          <p:cNvSpPr>
            <a:spLocks noGrp="1"/>
          </p:cNvSpPr>
          <p:nvPr>
            <p:ph idx="1"/>
          </p:nvPr>
        </p:nvSpPr>
        <p:spPr>
          <a:xfrm>
            <a:off x="838200" y="2052759"/>
            <a:ext cx="10515600" cy="4351338"/>
          </a:xfrm>
        </p:spPr>
        <p:txBody>
          <a:bodyPr vert="horz" lIns="91440" tIns="45720" rIns="91440" bIns="45720" rtlCol="0" anchor="t">
            <a:normAutofit fontScale="92500" lnSpcReduction="10000"/>
          </a:bodyPr>
          <a:lstStyle/>
          <a:p>
            <a:pPr marL="0" indent="0">
              <a:buNone/>
            </a:pPr>
            <a:r>
              <a:rPr lang="en-GB" dirty="0"/>
              <a:t>Watch the story that’s in the folder or this on </a:t>
            </a:r>
            <a:r>
              <a:rPr lang="en-GB" dirty="0" err="1"/>
              <a:t>youtube</a:t>
            </a:r>
            <a:r>
              <a:rPr lang="en-GB" dirty="0"/>
              <a:t>. It has 4 different views of the same event.</a:t>
            </a:r>
            <a:endParaRPr lang="en-GB" dirty="0">
              <a:cs typeface="Calibri"/>
            </a:endParaRPr>
          </a:p>
          <a:p>
            <a:pPr marL="0" indent="0">
              <a:buNone/>
            </a:pPr>
            <a:r>
              <a:rPr lang="en-GB" dirty="0">
                <a:ea typeface="+mn-lt"/>
                <a:cs typeface="+mn-lt"/>
                <a:hlinkClick r:id="rId2"/>
              </a:rPr>
              <a:t>https://www.youtube.com/watch?v=ohs-7ue_wdM</a:t>
            </a:r>
            <a:endParaRPr lang="en-GB"/>
          </a:p>
          <a:p>
            <a:pPr marL="0" indent="0">
              <a:buNone/>
            </a:pPr>
            <a:endParaRPr lang="en-GB" dirty="0"/>
          </a:p>
          <a:p>
            <a:pPr marL="0" indent="0">
              <a:buNone/>
            </a:pPr>
            <a:r>
              <a:rPr lang="en-GB" dirty="0"/>
              <a:t>Each character has a different perspective or view on what is happening.</a:t>
            </a:r>
            <a:endParaRPr lang="en-GB" dirty="0">
              <a:cs typeface="Calibri"/>
            </a:endParaRPr>
          </a:p>
          <a:p>
            <a:pPr marL="0" indent="0">
              <a:buNone/>
            </a:pPr>
            <a:endParaRPr lang="en-GB" dirty="0"/>
          </a:p>
          <a:p>
            <a:pPr marL="0" indent="0">
              <a:buNone/>
            </a:pPr>
            <a:r>
              <a:rPr lang="en-GB" dirty="0"/>
              <a:t>We are going to use this idea to create a story from different viewpoints and create our own picture book.</a:t>
            </a:r>
          </a:p>
          <a:p>
            <a:pPr marL="0" indent="0">
              <a:buNone/>
            </a:pPr>
            <a:endParaRPr lang="en-GB" dirty="0"/>
          </a:p>
          <a:p>
            <a:pPr marL="0" indent="0">
              <a:buNone/>
            </a:pPr>
            <a:r>
              <a:rPr lang="en-GB" dirty="0"/>
              <a:t>We are going to focus on 5 writing features to make our writing interesting.</a:t>
            </a:r>
          </a:p>
        </p:txBody>
      </p:sp>
      <p:pic>
        <p:nvPicPr>
          <p:cNvPr id="1026" name="Picture 2" descr="Image result for voices in the pa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6945" y="114404"/>
            <a:ext cx="1623580" cy="193835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2050473" cy="5818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Lesson 1</a:t>
            </a:r>
          </a:p>
        </p:txBody>
      </p:sp>
    </p:spTree>
    <p:extLst>
      <p:ext uri="{BB962C8B-B14F-4D97-AF65-F5344CB8AC3E}">
        <p14:creationId xmlns:p14="http://schemas.microsoft.com/office/powerpoint/2010/main" val="3040805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 features to focus on…</a:t>
            </a:r>
          </a:p>
        </p:txBody>
      </p:sp>
      <p:sp>
        <p:nvSpPr>
          <p:cNvPr id="3" name="Content Placeholder 2"/>
          <p:cNvSpPr>
            <a:spLocks noGrp="1"/>
          </p:cNvSpPr>
          <p:nvPr>
            <p:ph idx="1"/>
          </p:nvPr>
        </p:nvSpPr>
        <p:spPr/>
        <p:txBody>
          <a:bodyPr/>
          <a:lstStyle/>
          <a:p>
            <a:pPr marL="514350" indent="-514350">
              <a:buAutoNum type="arabicPeriod"/>
            </a:pPr>
            <a:r>
              <a:rPr lang="en-GB" dirty="0"/>
              <a:t>Sentence variety (short, snappy sentences </a:t>
            </a:r>
            <a:r>
              <a:rPr lang="en-GB" i="1" dirty="0"/>
              <a:t>and</a:t>
            </a:r>
            <a:r>
              <a:rPr lang="en-GB" dirty="0"/>
              <a:t> longer, descriptive sentences)</a:t>
            </a:r>
          </a:p>
          <a:p>
            <a:pPr marL="514350" indent="-514350">
              <a:buAutoNum type="arabicPeriod"/>
            </a:pPr>
            <a:r>
              <a:rPr lang="en-GB" dirty="0"/>
              <a:t>Humour (try to make the reader laugh)</a:t>
            </a:r>
          </a:p>
          <a:p>
            <a:pPr marL="514350" indent="-514350">
              <a:buAutoNum type="arabicPeriod"/>
            </a:pPr>
            <a:r>
              <a:rPr lang="en-GB" dirty="0"/>
              <a:t>Personification (give objects and animals human qualities)</a:t>
            </a:r>
          </a:p>
          <a:p>
            <a:pPr marL="514350" indent="-514350">
              <a:buAutoNum type="arabicPeriod"/>
            </a:pPr>
            <a:r>
              <a:rPr lang="en-GB" dirty="0"/>
              <a:t>Ambitious vocabulary (use a range of words to add interest)</a:t>
            </a:r>
          </a:p>
          <a:p>
            <a:pPr marL="514350" indent="-514350">
              <a:buAutoNum type="arabicPeriod"/>
            </a:pPr>
            <a:r>
              <a:rPr lang="en-GB" dirty="0"/>
              <a:t>Hint at personality to allow the reader to infer ideas</a:t>
            </a:r>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1378569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79" y="2766802"/>
            <a:ext cx="10515600" cy="1325563"/>
          </a:xfrm>
        </p:spPr>
        <p:txBody>
          <a:bodyPr>
            <a:noAutofit/>
          </a:bodyPr>
          <a:lstStyle/>
          <a:p>
            <a:r>
              <a:rPr lang="en-GB" sz="6600" b="1" dirty="0"/>
              <a:t>LO: to use a variety of sentence lengths and styles</a:t>
            </a:r>
            <a:r>
              <a:rPr lang="en-GB" sz="7200" b="1" dirty="0"/>
              <a:t> </a:t>
            </a:r>
          </a:p>
        </p:txBody>
      </p:sp>
    </p:spTree>
    <p:extLst>
      <p:ext uri="{BB962C8B-B14F-4D97-AF65-F5344CB8AC3E}">
        <p14:creationId xmlns:p14="http://schemas.microsoft.com/office/powerpoint/2010/main" val="1706318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Sentence Variety</a:t>
            </a:r>
          </a:p>
        </p:txBody>
      </p:sp>
      <p:pic>
        <p:nvPicPr>
          <p:cNvPr id="4" name="Content Placeholder 3"/>
          <p:cNvPicPr>
            <a:picLocks noGrp="1" noChangeAspect="1"/>
          </p:cNvPicPr>
          <p:nvPr>
            <p:ph idx="1"/>
          </p:nvPr>
        </p:nvPicPr>
        <p:blipFill>
          <a:blip r:embed="rId2"/>
          <a:stretch>
            <a:fillRect/>
          </a:stretch>
        </p:blipFill>
        <p:spPr>
          <a:xfrm>
            <a:off x="1160399" y="1579419"/>
            <a:ext cx="10193401" cy="2632362"/>
          </a:xfrm>
          <a:prstGeom prst="rect">
            <a:avLst/>
          </a:prstGeom>
        </p:spPr>
      </p:pic>
      <p:sp>
        <p:nvSpPr>
          <p:cNvPr id="5" name="TextBox 4"/>
          <p:cNvSpPr txBox="1"/>
          <p:nvPr/>
        </p:nvSpPr>
        <p:spPr>
          <a:xfrm>
            <a:off x="1160399" y="4456579"/>
            <a:ext cx="7872765" cy="1938992"/>
          </a:xfrm>
          <a:prstGeom prst="rect">
            <a:avLst/>
          </a:prstGeom>
          <a:noFill/>
        </p:spPr>
        <p:txBody>
          <a:bodyPr wrap="square" rtlCol="0">
            <a:spAutoFit/>
          </a:bodyPr>
          <a:lstStyle/>
          <a:p>
            <a:r>
              <a:rPr lang="en-GB" sz="2400" dirty="0"/>
              <a:t>What are the issues with this type of writing?</a:t>
            </a:r>
          </a:p>
          <a:p>
            <a:endParaRPr lang="en-GB" sz="2400" dirty="0"/>
          </a:p>
          <a:p>
            <a:r>
              <a:rPr lang="en-GB" sz="2400" dirty="0"/>
              <a:t>How could it be improved?</a:t>
            </a:r>
          </a:p>
          <a:p>
            <a:endParaRPr lang="en-GB" sz="2400" dirty="0"/>
          </a:p>
          <a:p>
            <a:r>
              <a:rPr lang="en-GB" sz="2400" dirty="0"/>
              <a:t>Would you want to continue reading?</a:t>
            </a:r>
          </a:p>
        </p:txBody>
      </p:sp>
    </p:spTree>
    <p:extLst>
      <p:ext uri="{BB962C8B-B14F-4D97-AF65-F5344CB8AC3E}">
        <p14:creationId xmlns:p14="http://schemas.microsoft.com/office/powerpoint/2010/main" val="1254145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14946" y="0"/>
            <a:ext cx="8603672" cy="5548162"/>
          </a:xfrm>
          <a:prstGeom prst="rect">
            <a:avLst/>
          </a:prstGeom>
        </p:spPr>
      </p:pic>
      <p:sp>
        <p:nvSpPr>
          <p:cNvPr id="5" name="TextBox 4"/>
          <p:cNvSpPr txBox="1"/>
          <p:nvPr/>
        </p:nvSpPr>
        <p:spPr>
          <a:xfrm>
            <a:off x="623455" y="5742125"/>
            <a:ext cx="11457709" cy="461665"/>
          </a:xfrm>
          <a:prstGeom prst="rect">
            <a:avLst/>
          </a:prstGeom>
          <a:noFill/>
        </p:spPr>
        <p:txBody>
          <a:bodyPr wrap="square" rtlCol="0">
            <a:spAutoFit/>
          </a:bodyPr>
          <a:lstStyle/>
          <a:p>
            <a:r>
              <a:rPr lang="en-GB" sz="2400" dirty="0"/>
              <a:t>The variety adds interest to the writing so the reader is engaged in what is being said. </a:t>
            </a:r>
          </a:p>
        </p:txBody>
      </p:sp>
    </p:spTree>
    <p:extLst>
      <p:ext uri="{BB962C8B-B14F-4D97-AF65-F5344CB8AC3E}">
        <p14:creationId xmlns:p14="http://schemas.microsoft.com/office/powerpoint/2010/main" val="1462624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b="1" dirty="0"/>
              <a:t>You can improve the standard of your writing by </a:t>
            </a:r>
            <a:r>
              <a:rPr lang="en-GB" altLang="en-US" b="1" u="sng" dirty="0"/>
              <a:t>varying the lengths</a:t>
            </a:r>
            <a:r>
              <a:rPr lang="en-GB" altLang="en-US" b="1" dirty="0"/>
              <a:t> of your sentences.</a:t>
            </a:r>
            <a:endParaRPr lang="en-US" altLang="en-US" b="1" dirty="0"/>
          </a:p>
        </p:txBody>
      </p:sp>
      <p:sp>
        <p:nvSpPr>
          <p:cNvPr id="6" name="Content Placeholder 5"/>
          <p:cNvSpPr>
            <a:spLocks noGrp="1"/>
          </p:cNvSpPr>
          <p:nvPr>
            <p:ph idx="1"/>
          </p:nvPr>
        </p:nvSpPr>
        <p:spPr>
          <a:xfrm>
            <a:off x="838200" y="1825624"/>
            <a:ext cx="5216236" cy="4727575"/>
          </a:xfrm>
          <a:ln>
            <a:solidFill>
              <a:schemeClr val="tx1"/>
            </a:solidFill>
          </a:ln>
        </p:spPr>
        <p:txBody>
          <a:bodyPr/>
          <a:lstStyle/>
          <a:p>
            <a:pPr marL="0" indent="0" algn="ctr">
              <a:buNone/>
            </a:pPr>
            <a:r>
              <a:rPr lang="en-GB" altLang="en-US" u="sng" dirty="0"/>
              <a:t>Short sentences</a:t>
            </a:r>
            <a:r>
              <a:rPr lang="en-GB" altLang="en-US" dirty="0"/>
              <a:t> are used for panic, danger, tension or to make something stand out.</a:t>
            </a:r>
          </a:p>
          <a:p>
            <a:endParaRPr lang="en-GB" altLang="en-US" dirty="0"/>
          </a:p>
          <a:p>
            <a:pPr algn="ctr"/>
            <a:r>
              <a:rPr lang="en-GB" altLang="en-US" dirty="0">
                <a:solidFill>
                  <a:schemeClr val="tx2"/>
                </a:solidFill>
              </a:rPr>
              <a:t>She stopped, stunned.</a:t>
            </a:r>
          </a:p>
          <a:p>
            <a:pPr algn="ctr"/>
            <a:r>
              <a:rPr lang="en-GB" altLang="en-US" dirty="0">
                <a:solidFill>
                  <a:srgbClr val="00B050"/>
                </a:solidFill>
              </a:rPr>
              <a:t>Would he dare to jump?</a:t>
            </a:r>
          </a:p>
          <a:p>
            <a:pPr algn="ctr"/>
            <a:r>
              <a:rPr lang="en-GB" altLang="en-US" dirty="0">
                <a:solidFill>
                  <a:srgbClr val="002060"/>
                </a:solidFill>
              </a:rPr>
              <a:t>Then he fell.</a:t>
            </a:r>
            <a:endParaRPr lang="en-US" altLang="en-US" dirty="0">
              <a:solidFill>
                <a:srgbClr val="002060"/>
              </a:solidFill>
            </a:endParaRPr>
          </a:p>
          <a:p>
            <a:endParaRPr lang="en-GB" dirty="0"/>
          </a:p>
        </p:txBody>
      </p:sp>
      <p:sp>
        <p:nvSpPr>
          <p:cNvPr id="7" name="TextBox 6"/>
          <p:cNvSpPr txBox="1"/>
          <p:nvPr/>
        </p:nvSpPr>
        <p:spPr>
          <a:xfrm>
            <a:off x="6262255" y="1825624"/>
            <a:ext cx="5091545" cy="4678204"/>
          </a:xfrm>
          <a:prstGeom prst="rect">
            <a:avLst/>
          </a:prstGeom>
          <a:noFill/>
          <a:ln>
            <a:solidFill>
              <a:schemeClr val="tx1"/>
            </a:solidFill>
          </a:ln>
        </p:spPr>
        <p:txBody>
          <a:bodyPr wrap="square" rtlCol="0">
            <a:spAutoFit/>
          </a:bodyPr>
          <a:lstStyle/>
          <a:p>
            <a:pPr algn="ctr"/>
            <a:r>
              <a:rPr lang="en-GB" altLang="en-US" sz="2800" u="sng" dirty="0"/>
              <a:t>Long sentences</a:t>
            </a:r>
            <a:r>
              <a:rPr lang="en-GB" altLang="en-US" sz="2800" dirty="0"/>
              <a:t> are used for calmness, description or linking ideas.</a:t>
            </a:r>
          </a:p>
          <a:p>
            <a:endParaRPr lang="en-GB" altLang="en-US" sz="2800" dirty="0"/>
          </a:p>
          <a:p>
            <a:pPr algn="ctr"/>
            <a:r>
              <a:rPr lang="en-GB" altLang="en-US" sz="2800" dirty="0">
                <a:solidFill>
                  <a:srgbClr val="00B050"/>
                </a:solidFill>
              </a:rPr>
              <a:t>When Jo first saw the cottage, she noticed the chipped tiles on the roof, the paint peeling from the panes, the cracks in the door and the broken paving slabs on the path.</a:t>
            </a:r>
            <a:endParaRPr lang="en-US" altLang="en-US" sz="2800" dirty="0">
              <a:solidFill>
                <a:srgbClr val="00B050"/>
              </a:solidFill>
            </a:endParaRPr>
          </a:p>
          <a:p>
            <a:endParaRPr lang="en-GB" dirty="0"/>
          </a:p>
        </p:txBody>
      </p:sp>
    </p:spTree>
    <p:extLst>
      <p:ext uri="{BB962C8B-B14F-4D97-AF65-F5344CB8AC3E}">
        <p14:creationId xmlns:p14="http://schemas.microsoft.com/office/powerpoint/2010/main" val="3472207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b="1" dirty="0"/>
              <a:t>Starting your sentences in a variety of ways will also improve your writing.</a:t>
            </a:r>
            <a:endParaRPr lang="en-GB" dirty="0"/>
          </a:p>
        </p:txBody>
      </p:sp>
      <p:sp>
        <p:nvSpPr>
          <p:cNvPr id="4" name="Rectangle 3"/>
          <p:cNvSpPr/>
          <p:nvPr/>
        </p:nvSpPr>
        <p:spPr>
          <a:xfrm>
            <a:off x="6470071" y="1690688"/>
            <a:ext cx="5264727" cy="923330"/>
          </a:xfrm>
          <a:prstGeom prst="rect">
            <a:avLst/>
          </a:prstGeom>
          <a:ln>
            <a:solidFill>
              <a:schemeClr val="tx1"/>
            </a:solidFill>
          </a:ln>
        </p:spPr>
        <p:txBody>
          <a:bodyPr wrap="square">
            <a:spAutoFit/>
          </a:bodyPr>
          <a:lstStyle/>
          <a:p>
            <a:r>
              <a:rPr lang="en-GB" altLang="en-US" b="1" u="sng" dirty="0"/>
              <a:t>Begin with a place.</a:t>
            </a:r>
          </a:p>
          <a:p>
            <a:endParaRPr lang="en-GB" altLang="en-US" b="1" u="sng" dirty="0"/>
          </a:p>
          <a:p>
            <a:r>
              <a:rPr lang="en-GB" altLang="en-US" b="1" u="sng" dirty="0">
                <a:solidFill>
                  <a:schemeClr val="tx2"/>
                </a:solidFill>
              </a:rPr>
              <a:t>In the shop,</a:t>
            </a:r>
            <a:r>
              <a:rPr lang="en-GB" altLang="en-US" b="1" dirty="0">
                <a:solidFill>
                  <a:schemeClr val="tx2"/>
                </a:solidFill>
              </a:rPr>
              <a:t> there were many sweets to choose from.</a:t>
            </a:r>
            <a:endParaRPr lang="en-US" altLang="en-US" b="1" dirty="0">
              <a:solidFill>
                <a:schemeClr val="tx2"/>
              </a:solidFill>
            </a:endParaRPr>
          </a:p>
        </p:txBody>
      </p:sp>
      <p:sp>
        <p:nvSpPr>
          <p:cNvPr id="5" name="Rectangle 4"/>
          <p:cNvSpPr/>
          <p:nvPr/>
        </p:nvSpPr>
        <p:spPr>
          <a:xfrm>
            <a:off x="360217" y="5778110"/>
            <a:ext cx="5264727" cy="923330"/>
          </a:xfrm>
          <a:prstGeom prst="rect">
            <a:avLst/>
          </a:prstGeom>
          <a:ln>
            <a:solidFill>
              <a:schemeClr val="tx1"/>
            </a:solidFill>
          </a:ln>
        </p:spPr>
        <p:txBody>
          <a:bodyPr wrap="square">
            <a:spAutoFit/>
          </a:bodyPr>
          <a:lstStyle/>
          <a:p>
            <a:r>
              <a:rPr lang="en-GB" altLang="en-US" b="1" dirty="0"/>
              <a:t>Begin with a </a:t>
            </a:r>
            <a:r>
              <a:rPr lang="en-GB" altLang="en-US" b="1" u="sng" dirty="0"/>
              <a:t>time</a:t>
            </a:r>
            <a:r>
              <a:rPr lang="en-GB" altLang="en-US" b="1" dirty="0"/>
              <a:t>.</a:t>
            </a:r>
          </a:p>
          <a:p>
            <a:endParaRPr lang="en-GB" altLang="en-US" b="1" dirty="0"/>
          </a:p>
          <a:p>
            <a:r>
              <a:rPr lang="en-GB" altLang="en-US" b="1" u="sng" dirty="0">
                <a:solidFill>
                  <a:srgbClr val="002060"/>
                </a:solidFill>
              </a:rPr>
              <a:t>Yesterday,</a:t>
            </a:r>
            <a:r>
              <a:rPr lang="en-GB" altLang="en-US" b="1" dirty="0">
                <a:solidFill>
                  <a:srgbClr val="002060"/>
                </a:solidFill>
              </a:rPr>
              <a:t> we went to Brighton.</a:t>
            </a:r>
            <a:endParaRPr lang="en-US" altLang="en-US" b="1" dirty="0">
              <a:solidFill>
                <a:srgbClr val="002060"/>
              </a:solidFill>
            </a:endParaRPr>
          </a:p>
        </p:txBody>
      </p:sp>
      <p:sp>
        <p:nvSpPr>
          <p:cNvPr id="6" name="Rectangle 5"/>
          <p:cNvSpPr/>
          <p:nvPr/>
        </p:nvSpPr>
        <p:spPr>
          <a:xfrm>
            <a:off x="360217" y="3154803"/>
            <a:ext cx="5264727" cy="923330"/>
          </a:xfrm>
          <a:prstGeom prst="rect">
            <a:avLst/>
          </a:prstGeom>
          <a:ln>
            <a:solidFill>
              <a:schemeClr val="tx1"/>
            </a:solidFill>
          </a:ln>
        </p:spPr>
        <p:txBody>
          <a:bodyPr wrap="square">
            <a:spAutoFit/>
          </a:bodyPr>
          <a:lstStyle/>
          <a:p>
            <a:r>
              <a:rPr lang="en-GB" altLang="en-US" b="1" dirty="0"/>
              <a:t>Begin with an </a:t>
            </a:r>
            <a:r>
              <a:rPr lang="en-GB" altLang="en-US" b="1" u="sng" dirty="0"/>
              <a:t>adverb</a:t>
            </a:r>
            <a:r>
              <a:rPr lang="en-GB" altLang="en-US" b="1" dirty="0"/>
              <a:t>.</a:t>
            </a:r>
          </a:p>
          <a:p>
            <a:endParaRPr lang="en-GB" altLang="en-US" b="1" dirty="0"/>
          </a:p>
          <a:p>
            <a:r>
              <a:rPr lang="en-GB" altLang="en-US" b="1" u="sng" dirty="0">
                <a:solidFill>
                  <a:srgbClr val="00B050"/>
                </a:solidFill>
              </a:rPr>
              <a:t>Quickly</a:t>
            </a:r>
            <a:r>
              <a:rPr lang="en-GB" altLang="en-US" b="1" dirty="0">
                <a:solidFill>
                  <a:srgbClr val="00B050"/>
                </a:solidFill>
              </a:rPr>
              <a:t>, we ran for the bus.</a:t>
            </a:r>
            <a:endParaRPr lang="en-US" altLang="en-US" b="1" dirty="0">
              <a:solidFill>
                <a:srgbClr val="00B050"/>
              </a:solidFill>
            </a:endParaRPr>
          </a:p>
        </p:txBody>
      </p:sp>
      <p:sp>
        <p:nvSpPr>
          <p:cNvPr id="7" name="Rectangle 6"/>
          <p:cNvSpPr/>
          <p:nvPr/>
        </p:nvSpPr>
        <p:spPr>
          <a:xfrm>
            <a:off x="360217" y="4327957"/>
            <a:ext cx="5264727" cy="1200329"/>
          </a:xfrm>
          <a:prstGeom prst="rect">
            <a:avLst/>
          </a:prstGeom>
          <a:ln>
            <a:solidFill>
              <a:schemeClr val="tx1"/>
            </a:solidFill>
          </a:ln>
        </p:spPr>
        <p:txBody>
          <a:bodyPr wrap="square">
            <a:spAutoFit/>
          </a:bodyPr>
          <a:lstStyle/>
          <a:p>
            <a:r>
              <a:rPr lang="en-GB" altLang="en-US" b="1" dirty="0"/>
              <a:t>Begin with a </a:t>
            </a:r>
            <a:r>
              <a:rPr lang="en-GB" altLang="en-US" b="1" u="sng" dirty="0"/>
              <a:t>phrase</a:t>
            </a:r>
            <a:r>
              <a:rPr lang="en-GB" altLang="en-US" b="1" dirty="0"/>
              <a:t>.</a:t>
            </a:r>
          </a:p>
          <a:p>
            <a:endParaRPr lang="en-GB" altLang="en-US" b="1" dirty="0"/>
          </a:p>
          <a:p>
            <a:r>
              <a:rPr lang="en-GB" altLang="en-US" b="1" u="sng" dirty="0">
                <a:solidFill>
                  <a:srgbClr val="FF0000"/>
                </a:solidFill>
              </a:rPr>
              <a:t>With her heart in her mouth</a:t>
            </a:r>
            <a:r>
              <a:rPr lang="en-GB" altLang="en-US" b="1" dirty="0">
                <a:solidFill>
                  <a:srgbClr val="FF0000"/>
                </a:solidFill>
              </a:rPr>
              <a:t>, Jolene entered the dark, old garage.</a:t>
            </a:r>
            <a:endParaRPr lang="en-US" altLang="en-US" b="1" dirty="0">
              <a:solidFill>
                <a:srgbClr val="FF0000"/>
              </a:solidFill>
            </a:endParaRPr>
          </a:p>
        </p:txBody>
      </p:sp>
      <p:sp>
        <p:nvSpPr>
          <p:cNvPr id="8" name="Rectangle 7"/>
          <p:cNvSpPr/>
          <p:nvPr/>
        </p:nvSpPr>
        <p:spPr>
          <a:xfrm>
            <a:off x="360217" y="1704650"/>
            <a:ext cx="5264727" cy="1200329"/>
          </a:xfrm>
          <a:prstGeom prst="rect">
            <a:avLst/>
          </a:prstGeom>
          <a:ln>
            <a:solidFill>
              <a:schemeClr val="tx1"/>
            </a:solidFill>
          </a:ln>
        </p:spPr>
        <p:txBody>
          <a:bodyPr wrap="square">
            <a:spAutoFit/>
          </a:bodyPr>
          <a:lstStyle/>
          <a:p>
            <a:r>
              <a:rPr lang="en-GB" altLang="en-US" b="1" dirty="0"/>
              <a:t>Begin with a </a:t>
            </a:r>
            <a:r>
              <a:rPr lang="en-GB" altLang="en-US" b="1" u="sng" dirty="0"/>
              <a:t>verb</a:t>
            </a:r>
            <a:r>
              <a:rPr lang="en-GB" altLang="en-US" b="1" dirty="0"/>
              <a:t>.</a:t>
            </a:r>
          </a:p>
          <a:p>
            <a:endParaRPr lang="en-GB" altLang="en-US" b="1" dirty="0"/>
          </a:p>
          <a:p>
            <a:r>
              <a:rPr lang="en-GB" altLang="en-US" b="1" u="sng" dirty="0">
                <a:solidFill>
                  <a:srgbClr val="002060"/>
                </a:solidFill>
              </a:rPr>
              <a:t>Walking</a:t>
            </a:r>
            <a:r>
              <a:rPr lang="en-GB" altLang="en-US" b="1" dirty="0">
                <a:solidFill>
                  <a:srgbClr val="002060"/>
                </a:solidFill>
              </a:rPr>
              <a:t> into the room, the teacher had a broad smile on her face.</a:t>
            </a:r>
            <a:endParaRPr lang="en-US" altLang="en-US" b="1" dirty="0">
              <a:solidFill>
                <a:srgbClr val="002060"/>
              </a:solidFill>
            </a:endParaRPr>
          </a:p>
        </p:txBody>
      </p:sp>
      <p:sp>
        <p:nvSpPr>
          <p:cNvPr id="9" name="Rectangle 8"/>
          <p:cNvSpPr/>
          <p:nvPr/>
        </p:nvSpPr>
        <p:spPr>
          <a:xfrm>
            <a:off x="6470070" y="2877804"/>
            <a:ext cx="5264727" cy="1200329"/>
          </a:xfrm>
          <a:prstGeom prst="rect">
            <a:avLst/>
          </a:prstGeom>
          <a:ln>
            <a:solidFill>
              <a:schemeClr val="tx1"/>
            </a:solidFill>
          </a:ln>
        </p:spPr>
        <p:txBody>
          <a:bodyPr wrap="square">
            <a:spAutoFit/>
          </a:bodyPr>
          <a:lstStyle/>
          <a:p>
            <a:r>
              <a:rPr lang="en-GB" altLang="en-US" b="1" dirty="0"/>
              <a:t>Begin with a </a:t>
            </a:r>
            <a:r>
              <a:rPr lang="en-GB" altLang="en-US" b="1" u="sng" dirty="0"/>
              <a:t>reason</a:t>
            </a:r>
            <a:r>
              <a:rPr lang="en-GB" altLang="en-US" b="1" dirty="0"/>
              <a:t>.</a:t>
            </a:r>
          </a:p>
          <a:p>
            <a:endParaRPr lang="en-GB" altLang="en-US" b="1" dirty="0"/>
          </a:p>
          <a:p>
            <a:r>
              <a:rPr lang="en-GB" altLang="en-US" b="1" u="sng" dirty="0">
                <a:solidFill>
                  <a:srgbClr val="00B050"/>
                </a:solidFill>
              </a:rPr>
              <a:t>Because Max was frightened</a:t>
            </a:r>
            <a:r>
              <a:rPr lang="en-GB" altLang="en-US" b="1" dirty="0">
                <a:solidFill>
                  <a:srgbClr val="00B050"/>
                </a:solidFill>
              </a:rPr>
              <a:t>, I had to enter the cellar first.</a:t>
            </a:r>
            <a:endParaRPr lang="en-US" altLang="en-US" b="1" dirty="0">
              <a:solidFill>
                <a:srgbClr val="00B050"/>
              </a:solidFill>
            </a:endParaRPr>
          </a:p>
        </p:txBody>
      </p:sp>
      <p:sp>
        <p:nvSpPr>
          <p:cNvPr id="10" name="Rectangle 9"/>
          <p:cNvSpPr/>
          <p:nvPr/>
        </p:nvSpPr>
        <p:spPr>
          <a:xfrm>
            <a:off x="6470068" y="5459181"/>
            <a:ext cx="5264727" cy="1200329"/>
          </a:xfrm>
          <a:prstGeom prst="rect">
            <a:avLst/>
          </a:prstGeom>
          <a:ln>
            <a:solidFill>
              <a:schemeClr val="tx1"/>
            </a:solidFill>
          </a:ln>
        </p:spPr>
        <p:txBody>
          <a:bodyPr wrap="square">
            <a:spAutoFit/>
          </a:bodyPr>
          <a:lstStyle/>
          <a:p>
            <a:r>
              <a:rPr lang="en-GB" altLang="en-US" b="1" dirty="0"/>
              <a:t>Begin with an </a:t>
            </a:r>
            <a:r>
              <a:rPr lang="en-GB" altLang="en-US" b="1" u="sng" dirty="0"/>
              <a:t>adjective</a:t>
            </a:r>
            <a:r>
              <a:rPr lang="en-GB" altLang="en-US" b="1" dirty="0"/>
              <a:t>.</a:t>
            </a:r>
          </a:p>
          <a:p>
            <a:endParaRPr lang="en-GB" altLang="en-US" b="1" dirty="0"/>
          </a:p>
          <a:p>
            <a:r>
              <a:rPr lang="en-GB" altLang="en-US" b="1" u="sng" dirty="0">
                <a:solidFill>
                  <a:srgbClr val="FF0000"/>
                </a:solidFill>
              </a:rPr>
              <a:t>Frightened</a:t>
            </a:r>
            <a:r>
              <a:rPr lang="en-GB" altLang="en-US" b="1" dirty="0">
                <a:solidFill>
                  <a:srgbClr val="FF0000"/>
                </a:solidFill>
              </a:rPr>
              <a:t> and </a:t>
            </a:r>
            <a:r>
              <a:rPr lang="en-GB" altLang="en-US" b="1" u="sng" dirty="0">
                <a:solidFill>
                  <a:srgbClr val="FF0000"/>
                </a:solidFill>
              </a:rPr>
              <a:t>anxious</a:t>
            </a:r>
            <a:r>
              <a:rPr lang="en-GB" altLang="en-US" b="1" dirty="0">
                <a:solidFill>
                  <a:srgbClr val="FF0000"/>
                </a:solidFill>
              </a:rPr>
              <a:t>, Henry crept down the dark staircase.</a:t>
            </a:r>
            <a:endParaRPr lang="en-US" altLang="en-US" b="1" dirty="0">
              <a:solidFill>
                <a:srgbClr val="FF0000"/>
              </a:solidFill>
            </a:endParaRPr>
          </a:p>
        </p:txBody>
      </p:sp>
      <p:sp>
        <p:nvSpPr>
          <p:cNvPr id="11" name="Rectangle 10"/>
          <p:cNvSpPr/>
          <p:nvPr/>
        </p:nvSpPr>
        <p:spPr>
          <a:xfrm>
            <a:off x="6470069" y="4306992"/>
            <a:ext cx="5264727" cy="923330"/>
          </a:xfrm>
          <a:prstGeom prst="rect">
            <a:avLst/>
          </a:prstGeom>
          <a:ln>
            <a:solidFill>
              <a:schemeClr val="tx1"/>
            </a:solidFill>
          </a:ln>
        </p:spPr>
        <p:txBody>
          <a:bodyPr wrap="square">
            <a:spAutoFit/>
          </a:bodyPr>
          <a:lstStyle/>
          <a:p>
            <a:r>
              <a:rPr lang="en-GB" altLang="en-US" b="1" dirty="0"/>
              <a:t>Begin with a </a:t>
            </a:r>
            <a:r>
              <a:rPr lang="en-GB" altLang="en-US" b="1" u="sng" dirty="0"/>
              <a:t>pronoun or name</a:t>
            </a:r>
            <a:r>
              <a:rPr lang="en-GB" altLang="en-US" b="1" dirty="0"/>
              <a:t>.</a:t>
            </a:r>
          </a:p>
          <a:p>
            <a:endParaRPr lang="en-GB" altLang="en-US" b="1" dirty="0"/>
          </a:p>
          <a:p>
            <a:r>
              <a:rPr lang="en-GB" altLang="en-US" b="1" u="sng" dirty="0">
                <a:solidFill>
                  <a:srgbClr val="FF0000"/>
                </a:solidFill>
              </a:rPr>
              <a:t>He ran rapidly towards the open doorway.</a:t>
            </a:r>
            <a:endParaRPr lang="en-US" altLang="en-US" b="1" dirty="0">
              <a:solidFill>
                <a:srgbClr val="FF0000"/>
              </a:solidFill>
            </a:endParaRPr>
          </a:p>
        </p:txBody>
      </p:sp>
    </p:spTree>
    <p:extLst>
      <p:ext uri="{BB962C8B-B14F-4D97-AF65-F5344CB8AC3E}">
        <p14:creationId xmlns:p14="http://schemas.microsoft.com/office/powerpoint/2010/main" val="1661704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19088" t="6373" b="48095"/>
          <a:stretch/>
        </p:blipFill>
        <p:spPr>
          <a:xfrm rot="5400000">
            <a:off x="160272" y="990335"/>
            <a:ext cx="5962574" cy="5307465"/>
          </a:xfrm>
          <a:prstGeom prst="rect">
            <a:avLst/>
          </a:prstGeom>
        </p:spPr>
      </p:pic>
      <p:sp>
        <p:nvSpPr>
          <p:cNvPr id="7" name="Content Placeholder 2"/>
          <p:cNvSpPr>
            <a:spLocks noGrp="1"/>
          </p:cNvSpPr>
          <p:nvPr>
            <p:ph idx="1"/>
          </p:nvPr>
        </p:nvSpPr>
        <p:spPr>
          <a:xfrm>
            <a:off x="6283119" y="662780"/>
            <a:ext cx="5146881" cy="4698327"/>
          </a:xfrm>
        </p:spPr>
        <p:txBody>
          <a:bodyPr>
            <a:noAutofit/>
          </a:bodyPr>
          <a:lstStyle/>
          <a:p>
            <a:pPr marL="0" indent="0">
              <a:buNone/>
            </a:pPr>
            <a:r>
              <a:rPr lang="en-GB" dirty="0"/>
              <a:t>Write the longest sentence on this page down.</a:t>
            </a:r>
          </a:p>
          <a:p>
            <a:r>
              <a:rPr lang="en-GB" dirty="0"/>
              <a:t>How is this sentence effective?</a:t>
            </a:r>
          </a:p>
          <a:p>
            <a:r>
              <a:rPr lang="en-GB" dirty="0"/>
              <a:t>What does it do?</a:t>
            </a:r>
          </a:p>
          <a:p>
            <a:pPr marL="514350" indent="-514350">
              <a:buAutoNum type="arabicPeriod"/>
            </a:pPr>
            <a:endParaRPr lang="en-GB" dirty="0"/>
          </a:p>
          <a:p>
            <a:pPr marL="0" indent="0">
              <a:buNone/>
            </a:pPr>
            <a:r>
              <a:rPr lang="en-GB" dirty="0"/>
              <a:t>Write another long sentence about the monkey boy starting with a place.</a:t>
            </a:r>
          </a:p>
          <a:p>
            <a:pPr marL="0" indent="0">
              <a:buNone/>
            </a:pPr>
            <a:endParaRPr lang="en-GB" sz="1400" dirty="0"/>
          </a:p>
          <a:p>
            <a:pPr marL="0" indent="0">
              <a:buNone/>
            </a:pPr>
            <a:r>
              <a:rPr lang="en-GB" dirty="0">
                <a:solidFill>
                  <a:schemeClr val="accent2"/>
                </a:solidFill>
              </a:rPr>
              <a:t>In the park,</a:t>
            </a:r>
          </a:p>
          <a:p>
            <a:pPr marL="0" indent="0">
              <a:buNone/>
            </a:pPr>
            <a:r>
              <a:rPr lang="en-GB" dirty="0">
                <a:solidFill>
                  <a:schemeClr val="accent2"/>
                </a:solidFill>
              </a:rPr>
              <a:t>On the pathway,</a:t>
            </a:r>
          </a:p>
          <a:p>
            <a:pPr marL="0" indent="0">
              <a:buNone/>
            </a:pPr>
            <a:r>
              <a:rPr lang="en-GB" dirty="0">
                <a:solidFill>
                  <a:schemeClr val="accent2"/>
                </a:solidFill>
              </a:rPr>
              <a:t>Behind the trees, </a:t>
            </a:r>
          </a:p>
          <a:p>
            <a:pPr marL="514350" indent="-514350">
              <a:buAutoNum type="arabicPeriod"/>
            </a:pPr>
            <a:endParaRPr lang="en-GB" sz="4000" dirty="0"/>
          </a:p>
          <a:p>
            <a:pPr marL="514350" indent="-514350">
              <a:buAutoNum type="arabicPeriod"/>
            </a:pPr>
            <a:endParaRPr lang="en-GB" sz="4000" dirty="0"/>
          </a:p>
        </p:txBody>
      </p:sp>
    </p:spTree>
    <p:extLst>
      <p:ext uri="{BB962C8B-B14F-4D97-AF65-F5344CB8AC3E}">
        <p14:creationId xmlns:p14="http://schemas.microsoft.com/office/powerpoint/2010/main" val="1441979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40583" y="512618"/>
            <a:ext cx="5300706" cy="4848489"/>
          </a:xfrm>
        </p:spPr>
        <p:txBody>
          <a:bodyPr>
            <a:noAutofit/>
          </a:bodyPr>
          <a:lstStyle/>
          <a:p>
            <a:pPr marL="0" indent="0">
              <a:buNone/>
            </a:pPr>
            <a:r>
              <a:rPr lang="en-GB" sz="3200" dirty="0"/>
              <a:t>Write the shortest sentence on this page down.</a:t>
            </a:r>
          </a:p>
          <a:p>
            <a:r>
              <a:rPr lang="en-GB" sz="3200" dirty="0"/>
              <a:t>What effect does this have?</a:t>
            </a:r>
          </a:p>
          <a:p>
            <a:pPr marL="0" indent="0">
              <a:buNone/>
            </a:pPr>
            <a:endParaRPr lang="en-GB" sz="3200" dirty="0"/>
          </a:p>
          <a:p>
            <a:pPr marL="0" indent="0">
              <a:buNone/>
            </a:pPr>
            <a:r>
              <a:rPr lang="en-GB" sz="3200" dirty="0"/>
              <a:t>Make a short sentence about the lady’s boots.</a:t>
            </a:r>
          </a:p>
          <a:p>
            <a:pPr marL="0" indent="0">
              <a:buNone/>
            </a:pPr>
            <a:endParaRPr lang="en-GB" sz="3200" dirty="0"/>
          </a:p>
          <a:p>
            <a:pPr marL="0" indent="0">
              <a:buNone/>
            </a:pPr>
            <a:endParaRPr lang="en-GB" sz="3200" dirty="0"/>
          </a:p>
          <a:p>
            <a:pPr marL="0" indent="0">
              <a:buNone/>
            </a:pPr>
            <a:endParaRPr lang="en-GB" sz="3200" dirty="0"/>
          </a:p>
          <a:p>
            <a:pPr marL="514350" indent="-514350">
              <a:buAutoNum type="arabicPeriod"/>
            </a:pPr>
            <a:endParaRPr lang="en-GB" sz="4000" dirty="0"/>
          </a:p>
        </p:txBody>
      </p:sp>
      <p:pic>
        <p:nvPicPr>
          <p:cNvPr id="5" name="Picture 4"/>
          <p:cNvPicPr>
            <a:picLocks noChangeAspect="1"/>
          </p:cNvPicPr>
          <p:nvPr/>
        </p:nvPicPr>
        <p:blipFill rotWithShape="1">
          <a:blip r:embed="rId2"/>
          <a:srcRect t="11267" r="52165"/>
          <a:stretch/>
        </p:blipFill>
        <p:spPr>
          <a:xfrm>
            <a:off x="338777" y="512618"/>
            <a:ext cx="5181141" cy="6068955"/>
          </a:xfrm>
          <a:prstGeom prst="rect">
            <a:avLst/>
          </a:prstGeom>
        </p:spPr>
      </p:pic>
    </p:spTree>
    <p:extLst>
      <p:ext uri="{BB962C8B-B14F-4D97-AF65-F5344CB8AC3E}">
        <p14:creationId xmlns:p14="http://schemas.microsoft.com/office/powerpoint/2010/main" val="4187051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rotWithShape="1">
          <a:blip r:embed="rId2"/>
          <a:srcRect l="14959" t="293" r="19888" b="6790"/>
          <a:stretch/>
        </p:blipFill>
        <p:spPr>
          <a:xfrm rot="16200000">
            <a:off x="6666311" y="-1183484"/>
            <a:ext cx="3785650" cy="6473298"/>
          </a:xfrm>
          <a:prstGeom prst="rect">
            <a:avLst/>
          </a:prstGeom>
        </p:spPr>
      </p:pic>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155574" y="160338"/>
            <a:ext cx="5166911" cy="2862322"/>
          </a:xfrm>
          <a:prstGeom prst="rect">
            <a:avLst/>
          </a:prstGeom>
          <a:noFill/>
        </p:spPr>
        <p:txBody>
          <a:bodyPr wrap="square" rtlCol="0">
            <a:spAutoFit/>
          </a:bodyPr>
          <a:lstStyle/>
          <a:p>
            <a:r>
              <a:rPr lang="en-GB" sz="3600" dirty="0">
                <a:solidFill>
                  <a:schemeClr val="accent5"/>
                </a:solidFill>
              </a:rPr>
              <a:t>Imagine you are the dog. </a:t>
            </a:r>
          </a:p>
          <a:p>
            <a:r>
              <a:rPr lang="en-GB" sz="3600" dirty="0">
                <a:solidFill>
                  <a:schemeClr val="accent5"/>
                </a:solidFill>
              </a:rPr>
              <a:t>Write about what is happening using a range of sentence lengths and starters.</a:t>
            </a:r>
          </a:p>
        </p:txBody>
      </p:sp>
      <p:sp>
        <p:nvSpPr>
          <p:cNvPr id="7" name="TextBox 6"/>
          <p:cNvSpPr txBox="1"/>
          <p:nvPr/>
        </p:nvSpPr>
        <p:spPr>
          <a:xfrm>
            <a:off x="0" y="3945990"/>
            <a:ext cx="12192000" cy="2400657"/>
          </a:xfrm>
          <a:prstGeom prst="rect">
            <a:avLst/>
          </a:prstGeom>
          <a:noFill/>
        </p:spPr>
        <p:txBody>
          <a:bodyPr wrap="square" rtlCol="0">
            <a:spAutoFit/>
          </a:bodyPr>
          <a:lstStyle/>
          <a:p>
            <a:r>
              <a:rPr lang="en-GB" sz="2500" b="1" i="1" dirty="0"/>
              <a:t>Example </a:t>
            </a:r>
            <a:endParaRPr lang="en-GB" sz="2500" b="1" dirty="0"/>
          </a:p>
          <a:p>
            <a:r>
              <a:rPr lang="en-GB" sz="2500" b="1" dirty="0"/>
              <a:t>I listened carefully. Mr Brown was suggesting a drive, a drive to the countryside, in his new car. I love running in the fields. Unfortunately, Mrs Brown didn’t seem very keen as she had loads of baking to do ready for the party at the weekend. “We could go!” I thought. The green stretches of grassy fields, the fast flowing stream with tiny silver fish, the coppice of silver birch trees – it sounded wonderful. I held my breath.</a:t>
            </a:r>
          </a:p>
        </p:txBody>
      </p:sp>
      <p:sp>
        <p:nvSpPr>
          <p:cNvPr id="8" name="Rectangle 7"/>
          <p:cNvSpPr/>
          <p:nvPr/>
        </p:nvSpPr>
        <p:spPr>
          <a:xfrm>
            <a:off x="9584674" y="344828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Sentence Variety</a:t>
            </a:r>
          </a:p>
        </p:txBody>
      </p:sp>
    </p:spTree>
    <p:extLst>
      <p:ext uri="{BB962C8B-B14F-4D97-AF65-F5344CB8AC3E}">
        <p14:creationId xmlns:p14="http://schemas.microsoft.com/office/powerpoint/2010/main" val="30259872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155574" y="3945990"/>
            <a:ext cx="11951963" cy="2015936"/>
          </a:xfrm>
          <a:prstGeom prst="rect">
            <a:avLst/>
          </a:prstGeom>
          <a:noFill/>
        </p:spPr>
        <p:txBody>
          <a:bodyPr wrap="square" rtlCol="0">
            <a:spAutoFit/>
          </a:bodyPr>
          <a:lstStyle/>
          <a:p>
            <a:r>
              <a:rPr lang="en-GB" sz="2500" b="1" i="1" dirty="0"/>
              <a:t>Example </a:t>
            </a:r>
            <a:endParaRPr lang="en-GB" sz="2500" b="1" dirty="0"/>
          </a:p>
          <a:p>
            <a:r>
              <a:rPr lang="en-GB" sz="2500" b="1" dirty="0"/>
              <a:t>After a long discussion about the lovely day it would be, I could not wait any longer. Suddenly, I jumped! Frantically, I licked Mr Brown, trying to tell him that I wanted to go and I would be very well behaved in the car. But, as I leapt, Mr Brown seemed to jump too and his tea went flying… It splattered over the chair, carpet and Mr Brown.</a:t>
            </a:r>
          </a:p>
        </p:txBody>
      </p:sp>
      <p:pic>
        <p:nvPicPr>
          <p:cNvPr id="3" name="Picture 2"/>
          <p:cNvPicPr>
            <a:picLocks noChangeAspect="1"/>
          </p:cNvPicPr>
          <p:nvPr/>
        </p:nvPicPr>
        <p:blipFill rotWithShape="1">
          <a:blip r:embed="rId2"/>
          <a:srcRect l="41750" t="24506" r="2913" b="12100"/>
          <a:stretch/>
        </p:blipFill>
        <p:spPr>
          <a:xfrm>
            <a:off x="5131526" y="160338"/>
            <a:ext cx="6664259" cy="3822853"/>
          </a:xfrm>
          <a:prstGeom prst="rect">
            <a:avLst/>
          </a:prstGeom>
        </p:spPr>
      </p:pic>
      <p:sp>
        <p:nvSpPr>
          <p:cNvPr id="8" name="Rectangle 7"/>
          <p:cNvSpPr/>
          <p:nvPr/>
        </p:nvSpPr>
        <p:spPr>
          <a:xfrm>
            <a:off x="9584674" y="344828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Sentence variety</a:t>
            </a:r>
          </a:p>
        </p:txBody>
      </p:sp>
      <p:sp>
        <p:nvSpPr>
          <p:cNvPr id="9" name="TextBox 8"/>
          <p:cNvSpPr txBox="1"/>
          <p:nvPr/>
        </p:nvSpPr>
        <p:spPr>
          <a:xfrm>
            <a:off x="155574" y="160338"/>
            <a:ext cx="5166911" cy="2862322"/>
          </a:xfrm>
          <a:prstGeom prst="rect">
            <a:avLst/>
          </a:prstGeom>
          <a:noFill/>
        </p:spPr>
        <p:txBody>
          <a:bodyPr wrap="square" rtlCol="0">
            <a:spAutoFit/>
          </a:bodyPr>
          <a:lstStyle/>
          <a:p>
            <a:r>
              <a:rPr lang="en-GB" sz="3600" dirty="0">
                <a:solidFill>
                  <a:schemeClr val="accent5"/>
                </a:solidFill>
              </a:rPr>
              <a:t>Imagine you are the dog. </a:t>
            </a:r>
          </a:p>
          <a:p>
            <a:r>
              <a:rPr lang="en-GB" sz="3600" dirty="0">
                <a:solidFill>
                  <a:schemeClr val="accent5"/>
                </a:solidFill>
              </a:rPr>
              <a:t>Write about what is happening using a range of sentence lengths and starters.</a:t>
            </a:r>
          </a:p>
        </p:txBody>
      </p:sp>
    </p:spTree>
    <p:extLst>
      <p:ext uri="{BB962C8B-B14F-4D97-AF65-F5344CB8AC3E}">
        <p14:creationId xmlns:p14="http://schemas.microsoft.com/office/powerpoint/2010/main" val="4195734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155574" y="3945990"/>
            <a:ext cx="11640211" cy="2400657"/>
          </a:xfrm>
          <a:prstGeom prst="rect">
            <a:avLst/>
          </a:prstGeom>
          <a:noFill/>
        </p:spPr>
        <p:txBody>
          <a:bodyPr wrap="square" rtlCol="0">
            <a:spAutoFit/>
          </a:bodyPr>
          <a:lstStyle/>
          <a:p>
            <a:r>
              <a:rPr lang="en-GB" sz="2500" b="1" i="1" dirty="0"/>
              <a:t>Example </a:t>
            </a:r>
            <a:endParaRPr lang="en-GB" sz="2500" b="1" dirty="0"/>
          </a:p>
          <a:p>
            <a:r>
              <a:rPr lang="en-GB" sz="2500" b="1" dirty="0"/>
              <a:t>Mr Brown was furious, he shouted that I had ruined the chair and his clothes with the split tea! He threw it – not me! He pointed. Sadly, I walked out of the backdoor and onto the decking outside. Luckily, it was a sunny day. As I sat door, feeling sorry for myself, I noticed a bone. A bone! It must have been left there accidently – I settled down to enjoy it.</a:t>
            </a:r>
          </a:p>
        </p:txBody>
      </p:sp>
      <p:pic>
        <p:nvPicPr>
          <p:cNvPr id="2" name="Picture 1"/>
          <p:cNvPicPr>
            <a:picLocks noChangeAspect="1"/>
          </p:cNvPicPr>
          <p:nvPr/>
        </p:nvPicPr>
        <p:blipFill rotWithShape="1">
          <a:blip r:embed="rId2"/>
          <a:srcRect l="30984" t="26938" b="9488"/>
          <a:stretch/>
        </p:blipFill>
        <p:spPr>
          <a:xfrm>
            <a:off x="5322485" y="160338"/>
            <a:ext cx="5715975" cy="3948954"/>
          </a:xfrm>
          <a:prstGeom prst="rect">
            <a:avLst/>
          </a:prstGeom>
        </p:spPr>
      </p:pic>
      <p:sp>
        <p:nvSpPr>
          <p:cNvPr id="8" name="Rectangle 7"/>
          <p:cNvSpPr/>
          <p:nvPr/>
        </p:nvSpPr>
        <p:spPr>
          <a:xfrm>
            <a:off x="9584674" y="344828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Sentence variety</a:t>
            </a:r>
          </a:p>
        </p:txBody>
      </p:sp>
      <p:sp>
        <p:nvSpPr>
          <p:cNvPr id="9" name="TextBox 8"/>
          <p:cNvSpPr txBox="1"/>
          <p:nvPr/>
        </p:nvSpPr>
        <p:spPr>
          <a:xfrm>
            <a:off x="155574" y="160338"/>
            <a:ext cx="5166911" cy="2862322"/>
          </a:xfrm>
          <a:prstGeom prst="rect">
            <a:avLst/>
          </a:prstGeom>
          <a:noFill/>
        </p:spPr>
        <p:txBody>
          <a:bodyPr wrap="square" rtlCol="0">
            <a:spAutoFit/>
          </a:bodyPr>
          <a:lstStyle/>
          <a:p>
            <a:r>
              <a:rPr lang="en-GB" sz="3600" dirty="0">
                <a:solidFill>
                  <a:schemeClr val="accent5"/>
                </a:solidFill>
              </a:rPr>
              <a:t>Imagine you are the dog. </a:t>
            </a:r>
          </a:p>
          <a:p>
            <a:r>
              <a:rPr lang="en-GB" sz="3600" dirty="0">
                <a:solidFill>
                  <a:schemeClr val="accent5"/>
                </a:solidFill>
              </a:rPr>
              <a:t>Write about what is happening using a range of sentence lengths and starters.</a:t>
            </a:r>
          </a:p>
        </p:txBody>
      </p:sp>
    </p:spTree>
    <p:extLst>
      <p:ext uri="{BB962C8B-B14F-4D97-AF65-F5344CB8AC3E}">
        <p14:creationId xmlns:p14="http://schemas.microsoft.com/office/powerpoint/2010/main" val="2509372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0" y="3813787"/>
            <a:ext cx="12293486" cy="2123658"/>
          </a:xfrm>
          <a:prstGeom prst="rect">
            <a:avLst/>
          </a:prstGeom>
          <a:noFill/>
        </p:spPr>
        <p:txBody>
          <a:bodyPr wrap="square" rtlCol="0">
            <a:spAutoFit/>
          </a:bodyPr>
          <a:lstStyle/>
          <a:p>
            <a:r>
              <a:rPr lang="en-GB" sz="2200" b="1" i="1" dirty="0"/>
              <a:t>Example </a:t>
            </a:r>
            <a:endParaRPr lang="en-GB" sz="2200" b="1" dirty="0"/>
          </a:p>
          <a:p>
            <a:r>
              <a:rPr lang="en-GB" sz="2200" b="1" dirty="0"/>
              <a:t>After I had eaten the bone, I was bored. Looking around the garden, I noticed a loose plank in the fence – an escape route! Without looking back, I slipped out of the garden and set off to find the countryside by myself. They will miss me! Once in the street, I had no idea where to go. I looked around. Then a mouse crashed into me. “Help me!” it screamed. Just then the cat from next door dashed around the corner. Instinctively, I hid the mouse and waited…</a:t>
            </a:r>
          </a:p>
        </p:txBody>
      </p:sp>
      <p:pic>
        <p:nvPicPr>
          <p:cNvPr id="3" name="Picture 2"/>
          <p:cNvPicPr>
            <a:picLocks noChangeAspect="1"/>
          </p:cNvPicPr>
          <p:nvPr/>
        </p:nvPicPr>
        <p:blipFill rotWithShape="1">
          <a:blip r:embed="rId2"/>
          <a:srcRect t="19398" r="4849" b="4047"/>
          <a:stretch/>
        </p:blipFill>
        <p:spPr>
          <a:xfrm>
            <a:off x="5234375" y="428176"/>
            <a:ext cx="5385885" cy="3249976"/>
          </a:xfrm>
          <a:prstGeom prst="rect">
            <a:avLst/>
          </a:prstGeom>
        </p:spPr>
      </p:pic>
      <p:sp>
        <p:nvSpPr>
          <p:cNvPr id="8" name="Rectangle 7"/>
          <p:cNvSpPr/>
          <p:nvPr/>
        </p:nvSpPr>
        <p:spPr>
          <a:xfrm>
            <a:off x="9584674" y="344828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Sentence variety</a:t>
            </a:r>
          </a:p>
        </p:txBody>
      </p:sp>
      <p:sp>
        <p:nvSpPr>
          <p:cNvPr id="9" name="TextBox 8"/>
          <p:cNvSpPr txBox="1"/>
          <p:nvPr/>
        </p:nvSpPr>
        <p:spPr>
          <a:xfrm>
            <a:off x="155574" y="160338"/>
            <a:ext cx="5166911" cy="2862322"/>
          </a:xfrm>
          <a:prstGeom prst="rect">
            <a:avLst/>
          </a:prstGeom>
          <a:noFill/>
        </p:spPr>
        <p:txBody>
          <a:bodyPr wrap="square" rtlCol="0">
            <a:spAutoFit/>
          </a:bodyPr>
          <a:lstStyle/>
          <a:p>
            <a:r>
              <a:rPr lang="en-GB" sz="3600" dirty="0">
                <a:solidFill>
                  <a:schemeClr val="accent5"/>
                </a:solidFill>
              </a:rPr>
              <a:t>Imagine you are the dog. </a:t>
            </a:r>
          </a:p>
          <a:p>
            <a:r>
              <a:rPr lang="en-GB" sz="3600" dirty="0">
                <a:solidFill>
                  <a:schemeClr val="accent5"/>
                </a:solidFill>
              </a:rPr>
              <a:t>Write about what is happening using a range of sentence lengths and starters.</a:t>
            </a:r>
          </a:p>
        </p:txBody>
      </p:sp>
    </p:spTree>
    <p:extLst>
      <p:ext uri="{BB962C8B-B14F-4D97-AF65-F5344CB8AC3E}">
        <p14:creationId xmlns:p14="http://schemas.microsoft.com/office/powerpoint/2010/main" val="22453184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79" y="2766802"/>
            <a:ext cx="10515600" cy="1325563"/>
          </a:xfrm>
        </p:spPr>
        <p:txBody>
          <a:bodyPr>
            <a:noAutofit/>
          </a:bodyPr>
          <a:lstStyle/>
          <a:p>
            <a:r>
              <a:rPr lang="en-GB" sz="7200" b="1" dirty="0"/>
              <a:t>LO: to use humour in your writing</a:t>
            </a:r>
          </a:p>
        </p:txBody>
      </p:sp>
      <p:sp>
        <p:nvSpPr>
          <p:cNvPr id="4" name="Rectangle 3"/>
          <p:cNvSpPr/>
          <p:nvPr/>
        </p:nvSpPr>
        <p:spPr>
          <a:xfrm>
            <a:off x="0" y="0"/>
            <a:ext cx="2563091" cy="6927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Lesson 2</a:t>
            </a:r>
          </a:p>
        </p:txBody>
      </p:sp>
    </p:spTree>
    <p:extLst>
      <p:ext uri="{BB962C8B-B14F-4D97-AF65-F5344CB8AC3E}">
        <p14:creationId xmlns:p14="http://schemas.microsoft.com/office/powerpoint/2010/main" val="2463631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759961"/>
          </a:xfrm>
        </p:spPr>
        <p:txBody>
          <a:bodyPr>
            <a:normAutofit fontScale="90000"/>
          </a:bodyPr>
          <a:lstStyle/>
          <a:p>
            <a:r>
              <a:rPr lang="en-GB" dirty="0"/>
              <a:t>Making your writing funny helps to entertain the reader. But do not overdo it or offend!</a:t>
            </a:r>
            <a:br>
              <a:rPr lang="en-GB" dirty="0"/>
            </a:br>
            <a:r>
              <a:rPr lang="en-GB" dirty="0"/>
              <a:t>Ways to add humour…</a:t>
            </a:r>
          </a:p>
        </p:txBody>
      </p:sp>
      <p:sp>
        <p:nvSpPr>
          <p:cNvPr id="3" name="Content Placeholder 2"/>
          <p:cNvSpPr>
            <a:spLocks noGrp="1"/>
          </p:cNvSpPr>
          <p:nvPr>
            <p:ph idx="1"/>
          </p:nvPr>
        </p:nvSpPr>
        <p:spPr>
          <a:xfrm>
            <a:off x="838200" y="2272145"/>
            <a:ext cx="10515600" cy="3904818"/>
          </a:xfrm>
        </p:spPr>
        <p:txBody>
          <a:bodyPr/>
          <a:lstStyle/>
          <a:p>
            <a:pPr marL="514350" indent="-514350">
              <a:buAutoNum type="arabicPeriod"/>
            </a:pPr>
            <a:r>
              <a:rPr lang="en-GB" sz="4400" dirty="0"/>
              <a:t>Asides (psst)</a:t>
            </a:r>
          </a:p>
          <a:p>
            <a:pPr marL="514350" indent="-514350">
              <a:buAutoNum type="arabicPeriod"/>
            </a:pPr>
            <a:r>
              <a:rPr lang="en-GB" sz="4400" dirty="0"/>
              <a:t>Same Sound Sequence</a:t>
            </a:r>
          </a:p>
          <a:p>
            <a:pPr marL="514350" indent="-514350">
              <a:buAutoNum type="arabicPeriod"/>
            </a:pPr>
            <a:r>
              <a:rPr lang="en-GB" sz="4400" dirty="0"/>
              <a:t>Witty Words</a:t>
            </a:r>
          </a:p>
          <a:p>
            <a:pPr marL="514350" indent="-514350">
              <a:buAutoNum type="arabicPeriod"/>
            </a:pPr>
            <a:r>
              <a:rPr lang="en-GB" sz="4400" dirty="0"/>
              <a:t>Surprise Ending</a:t>
            </a:r>
          </a:p>
          <a:p>
            <a:pPr marL="514350" indent="-514350">
              <a:buAutoNum type="arabicPeriod"/>
            </a:pPr>
            <a:r>
              <a:rPr lang="en-GB" sz="4400" dirty="0"/>
              <a:t>Hyperbole</a:t>
            </a: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3141864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Asides</a:t>
            </a:r>
          </a:p>
        </p:txBody>
      </p:sp>
      <p:sp>
        <p:nvSpPr>
          <p:cNvPr id="3" name="Content Placeholder 2"/>
          <p:cNvSpPr>
            <a:spLocks noGrp="1"/>
          </p:cNvSpPr>
          <p:nvPr>
            <p:ph idx="1"/>
          </p:nvPr>
        </p:nvSpPr>
        <p:spPr/>
        <p:txBody>
          <a:bodyPr/>
          <a:lstStyle/>
          <a:p>
            <a:pPr marL="0" indent="0">
              <a:buNone/>
            </a:pPr>
            <a:r>
              <a:rPr lang="en-GB" dirty="0"/>
              <a:t>This is like sharing a secret with the reader, it may be in brackets or be a separate sentence.</a:t>
            </a:r>
          </a:p>
          <a:p>
            <a:pPr marL="0" indent="0">
              <a:buNone/>
            </a:pPr>
            <a:endParaRPr lang="en-GB" dirty="0"/>
          </a:p>
          <a:p>
            <a:pPr marL="0" indent="0">
              <a:buNone/>
            </a:pPr>
            <a:r>
              <a:rPr lang="en-GB" dirty="0"/>
              <a:t>It may hint at the narrators thoughts that they don’t share with other characters in the story. The dog ran towards me. (I would be flattened!)</a:t>
            </a:r>
          </a:p>
          <a:p>
            <a:pPr marL="0" indent="0">
              <a:buNone/>
            </a:pPr>
            <a:endParaRPr lang="en-GB" dirty="0"/>
          </a:p>
          <a:p>
            <a:pPr marL="0" indent="0">
              <a:buNone/>
            </a:pPr>
            <a:r>
              <a:rPr lang="en-GB" dirty="0"/>
              <a:t>It may be a question to themselves. Does she have to shout?</a:t>
            </a:r>
          </a:p>
          <a:p>
            <a:pPr marL="0" indent="0">
              <a:buNone/>
            </a:pPr>
            <a:endParaRPr lang="en-GB" dirty="0"/>
          </a:p>
          <a:p>
            <a:pPr marL="0" indent="0">
              <a:buNone/>
            </a:pPr>
            <a:r>
              <a:rPr lang="en-GB" dirty="0"/>
              <a:t>Or to add a sound effect. I whispered (psst).</a:t>
            </a:r>
          </a:p>
        </p:txBody>
      </p:sp>
    </p:spTree>
    <p:extLst>
      <p:ext uri="{BB962C8B-B14F-4D97-AF65-F5344CB8AC3E}">
        <p14:creationId xmlns:p14="http://schemas.microsoft.com/office/powerpoint/2010/main" val="54589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Same Sound Sequence (alliteration)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Alliteration can give your writing a lyrical sound that makes it funnier.</a:t>
            </a:r>
          </a:p>
          <a:p>
            <a:pPr marL="0" indent="0">
              <a:buNone/>
            </a:pPr>
            <a:endParaRPr lang="en-GB" dirty="0"/>
          </a:p>
          <a:p>
            <a:pPr marL="0" indent="0">
              <a:buNone/>
            </a:pPr>
            <a:r>
              <a:rPr lang="en-GB" dirty="0"/>
              <a:t>It could be a list of things. </a:t>
            </a:r>
          </a:p>
          <a:p>
            <a:pPr marL="0" indent="0">
              <a:buNone/>
            </a:pPr>
            <a:r>
              <a:rPr lang="en-GB" dirty="0"/>
              <a:t>The ball hit </a:t>
            </a:r>
            <a:r>
              <a:rPr lang="en-GB" dirty="0">
                <a:solidFill>
                  <a:schemeClr val="accent5"/>
                </a:solidFill>
              </a:rPr>
              <a:t>cake, cola , kitkats and crackers </a:t>
            </a:r>
            <a:r>
              <a:rPr lang="en-GB" dirty="0"/>
              <a:t>sending them in all directions.</a:t>
            </a:r>
          </a:p>
          <a:p>
            <a:pPr marL="0" indent="0">
              <a:buNone/>
            </a:pPr>
            <a:endParaRPr lang="en-GB" dirty="0"/>
          </a:p>
          <a:p>
            <a:pPr marL="0" indent="0">
              <a:buNone/>
            </a:pPr>
            <a:r>
              <a:rPr lang="en-GB" dirty="0"/>
              <a:t>A description of a place or character.</a:t>
            </a:r>
          </a:p>
          <a:p>
            <a:pPr marL="0" indent="0">
              <a:buNone/>
            </a:pPr>
            <a:r>
              <a:rPr lang="en-GB" dirty="0"/>
              <a:t>The cruel, cackling, crab-faced witch.</a:t>
            </a:r>
          </a:p>
          <a:p>
            <a:pPr marL="0" indent="0">
              <a:buNone/>
            </a:pPr>
            <a:endParaRPr lang="en-GB" dirty="0"/>
          </a:p>
          <a:p>
            <a:pPr marL="0" indent="0">
              <a:buNone/>
            </a:pPr>
            <a:r>
              <a:rPr lang="en-GB" dirty="0"/>
              <a:t>Or even names</a:t>
            </a:r>
          </a:p>
          <a:p>
            <a:pPr marL="0" indent="0">
              <a:buNone/>
            </a:pPr>
            <a:r>
              <a:rPr lang="en-GB" dirty="0"/>
              <a:t>There they were: Kate, Kim, Kevin and the cat.</a:t>
            </a:r>
          </a:p>
          <a:p>
            <a:pPr marL="0" indent="0">
              <a:buNone/>
            </a:pPr>
            <a:endParaRPr lang="en-GB" dirty="0"/>
          </a:p>
        </p:txBody>
      </p:sp>
    </p:spTree>
    <p:extLst>
      <p:ext uri="{BB962C8B-B14F-4D97-AF65-F5344CB8AC3E}">
        <p14:creationId xmlns:p14="http://schemas.microsoft.com/office/powerpoint/2010/main" val="7145748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Witty Words</a:t>
            </a:r>
          </a:p>
        </p:txBody>
      </p:sp>
      <p:sp>
        <p:nvSpPr>
          <p:cNvPr id="3" name="Content Placeholder 2"/>
          <p:cNvSpPr>
            <a:spLocks noGrp="1"/>
          </p:cNvSpPr>
          <p:nvPr>
            <p:ph idx="1"/>
          </p:nvPr>
        </p:nvSpPr>
        <p:spPr>
          <a:xfrm>
            <a:off x="838200" y="1825625"/>
            <a:ext cx="10515600" cy="4810702"/>
          </a:xfrm>
        </p:spPr>
        <p:txBody>
          <a:bodyPr>
            <a:normAutofit/>
          </a:bodyPr>
          <a:lstStyle/>
          <a:p>
            <a:pPr marL="0" indent="0">
              <a:buNone/>
            </a:pPr>
            <a:r>
              <a:rPr lang="en-GB" dirty="0"/>
              <a:t>Some words are just funnier than others, use a thesaurus to find amusing synonyms.</a:t>
            </a:r>
          </a:p>
          <a:p>
            <a:pPr marL="0" indent="0">
              <a:buNone/>
            </a:pPr>
            <a:endParaRPr lang="en-GB" dirty="0"/>
          </a:p>
          <a:p>
            <a:pPr marL="0" indent="0">
              <a:buNone/>
            </a:pPr>
            <a:r>
              <a:rPr lang="en-GB" dirty="0"/>
              <a:t>	Skedaddle is funnier than hurry</a:t>
            </a:r>
          </a:p>
          <a:p>
            <a:pPr marL="0" indent="0">
              <a:buNone/>
            </a:pPr>
            <a:endParaRPr lang="en-GB" dirty="0"/>
          </a:p>
          <a:p>
            <a:pPr marL="0" indent="0">
              <a:buNone/>
            </a:pPr>
            <a:r>
              <a:rPr lang="en-GB" dirty="0"/>
              <a:t>	Bamboozle is funnier than mislead</a:t>
            </a:r>
          </a:p>
          <a:p>
            <a:pPr marL="0" indent="0">
              <a:buNone/>
            </a:pPr>
            <a:endParaRPr lang="en-GB" dirty="0"/>
          </a:p>
          <a:p>
            <a:pPr marL="0" indent="0">
              <a:buNone/>
            </a:pPr>
            <a:r>
              <a:rPr lang="en-GB" dirty="0"/>
              <a:t>	Hullabaloo is funnier than chaos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084155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Surprise Ending</a:t>
            </a:r>
          </a:p>
        </p:txBody>
      </p:sp>
      <p:sp>
        <p:nvSpPr>
          <p:cNvPr id="3" name="Content Placeholder 2"/>
          <p:cNvSpPr>
            <a:spLocks noGrp="1"/>
          </p:cNvSpPr>
          <p:nvPr>
            <p:ph idx="1"/>
          </p:nvPr>
        </p:nvSpPr>
        <p:spPr/>
        <p:txBody>
          <a:bodyPr/>
          <a:lstStyle/>
          <a:p>
            <a:pPr marL="0" indent="0">
              <a:buNone/>
            </a:pPr>
            <a:r>
              <a:rPr lang="en-GB" dirty="0"/>
              <a:t>This method uses the rule of three but with a twist. </a:t>
            </a:r>
          </a:p>
          <a:p>
            <a:pPr marL="0" indent="0">
              <a:buNone/>
            </a:pPr>
            <a:r>
              <a:rPr lang="en-GB" dirty="0"/>
              <a:t>Two of the items in a list are expected and the last is a twist on the theme.</a:t>
            </a:r>
          </a:p>
          <a:p>
            <a:pPr marL="0" indent="0">
              <a:buNone/>
            </a:pPr>
            <a:endParaRPr lang="en-GB" dirty="0"/>
          </a:p>
          <a:p>
            <a:pPr marL="0" indent="0">
              <a:buNone/>
            </a:pPr>
            <a:r>
              <a:rPr lang="en-GB" dirty="0"/>
              <a:t>Runner, footballer and very short child.</a:t>
            </a:r>
          </a:p>
          <a:p>
            <a:pPr marL="0" indent="0">
              <a:buNone/>
            </a:pPr>
            <a:endParaRPr lang="en-GB" dirty="0"/>
          </a:p>
          <a:p>
            <a:pPr marL="0" indent="0">
              <a:buNone/>
            </a:pPr>
            <a:r>
              <a:rPr lang="en-GB" dirty="0"/>
              <a:t>I was upset, I cried buckets of tears, I ate a large bar of dairy milk.</a:t>
            </a:r>
          </a:p>
          <a:p>
            <a:pPr marL="0" indent="0">
              <a:buNone/>
            </a:pPr>
            <a:endParaRPr lang="en-GB" dirty="0"/>
          </a:p>
        </p:txBody>
      </p:sp>
    </p:spTree>
    <p:extLst>
      <p:ext uri="{BB962C8B-B14F-4D97-AF65-F5344CB8AC3E}">
        <p14:creationId xmlns:p14="http://schemas.microsoft.com/office/powerpoint/2010/main" val="6183244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Hyperbole</a:t>
            </a:r>
          </a:p>
        </p:txBody>
      </p:sp>
      <p:sp>
        <p:nvSpPr>
          <p:cNvPr id="3" name="Content Placeholder 2"/>
          <p:cNvSpPr>
            <a:spLocks noGrp="1"/>
          </p:cNvSpPr>
          <p:nvPr>
            <p:ph idx="1"/>
          </p:nvPr>
        </p:nvSpPr>
        <p:spPr>
          <a:xfrm>
            <a:off x="838200" y="1427018"/>
            <a:ext cx="10515600" cy="4749945"/>
          </a:xfrm>
        </p:spPr>
        <p:txBody>
          <a:bodyPr>
            <a:normAutofit fontScale="92500" lnSpcReduction="10000"/>
          </a:bodyPr>
          <a:lstStyle/>
          <a:p>
            <a:pPr marL="0" indent="0">
              <a:buNone/>
            </a:pPr>
            <a:r>
              <a:rPr lang="en-GB" dirty="0"/>
              <a:t>Exaggeration is one of the most effective ways to add humour. But to be funny, the exaggeration needs to be extreme.</a:t>
            </a:r>
          </a:p>
          <a:p>
            <a:pPr marL="0" indent="0">
              <a:buNone/>
            </a:pPr>
            <a:endParaRPr lang="en-GB" dirty="0"/>
          </a:p>
          <a:p>
            <a:pPr marL="0" indent="0">
              <a:buNone/>
            </a:pPr>
            <a:r>
              <a:rPr lang="en-GB" dirty="0">
                <a:solidFill>
                  <a:schemeClr val="accent2"/>
                </a:solidFill>
              </a:rPr>
              <a:t>I was being helpful doing the washing, but now Mum’s favourite T-shirt is now only suitable as a cropped top for a small fashion-conscious squirrel.</a:t>
            </a:r>
          </a:p>
          <a:p>
            <a:pPr marL="0" indent="0">
              <a:buNone/>
            </a:pPr>
            <a:endParaRPr lang="en-GB" dirty="0"/>
          </a:p>
          <a:p>
            <a:pPr marL="0" indent="0">
              <a:buNone/>
            </a:pPr>
            <a:r>
              <a:rPr lang="en-GB" dirty="0">
                <a:solidFill>
                  <a:schemeClr val="accent1"/>
                </a:solidFill>
              </a:rPr>
              <a:t>I looked in the mirror, the spot on my face was huge, roughly the size of Mount Etna before it erupted lava.</a:t>
            </a:r>
          </a:p>
          <a:p>
            <a:pPr marL="0" indent="0">
              <a:buNone/>
            </a:pPr>
            <a:endParaRPr lang="en-GB" dirty="0">
              <a:solidFill>
                <a:schemeClr val="accent6"/>
              </a:solidFill>
            </a:endParaRPr>
          </a:p>
          <a:p>
            <a:pPr marL="0" indent="0">
              <a:buNone/>
            </a:pPr>
            <a:r>
              <a:rPr lang="en-GB" dirty="0">
                <a:solidFill>
                  <a:schemeClr val="accent6"/>
                </a:solidFill>
              </a:rPr>
              <a:t>The ball landed with such force that clouds of dust, ants and grass flew into the air and obliterated the sun.</a:t>
            </a:r>
          </a:p>
        </p:txBody>
      </p:sp>
    </p:spTree>
    <p:extLst>
      <p:ext uri="{BB962C8B-B14F-4D97-AF65-F5344CB8AC3E}">
        <p14:creationId xmlns:p14="http://schemas.microsoft.com/office/powerpoint/2010/main" val="2919534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50801" t="13674" r="3009" b="7975"/>
          <a:stretch/>
        </p:blipFill>
        <p:spPr>
          <a:xfrm>
            <a:off x="195123" y="407407"/>
            <a:ext cx="5926520" cy="6137602"/>
          </a:xfrm>
          <a:prstGeom prst="rect">
            <a:avLst/>
          </a:prstGeom>
        </p:spPr>
      </p:pic>
      <p:sp>
        <p:nvSpPr>
          <p:cNvPr id="8" name="Content Placeholder 2"/>
          <p:cNvSpPr>
            <a:spLocks noGrp="1"/>
          </p:cNvSpPr>
          <p:nvPr>
            <p:ph idx="1"/>
          </p:nvPr>
        </p:nvSpPr>
        <p:spPr>
          <a:xfrm>
            <a:off x="6455765" y="407407"/>
            <a:ext cx="5058169" cy="4351338"/>
          </a:xfrm>
        </p:spPr>
        <p:txBody>
          <a:bodyPr>
            <a:noAutofit/>
          </a:bodyPr>
          <a:lstStyle/>
          <a:p>
            <a:pPr marL="0" indent="0">
              <a:buNone/>
            </a:pPr>
            <a:r>
              <a:rPr lang="en-GB" sz="3200" dirty="0"/>
              <a:t>What is funny in this piece of writing?</a:t>
            </a:r>
          </a:p>
          <a:p>
            <a:pPr marL="0" indent="0">
              <a:buNone/>
            </a:pPr>
            <a:endParaRPr lang="en-GB" sz="3200" dirty="0"/>
          </a:p>
          <a:p>
            <a:pPr marL="0" indent="0">
              <a:buNone/>
            </a:pPr>
            <a:r>
              <a:rPr lang="en-GB" sz="3200" dirty="0"/>
              <a:t>Why it is funny?</a:t>
            </a:r>
          </a:p>
          <a:p>
            <a:pPr marL="0" indent="0">
              <a:buNone/>
            </a:pPr>
            <a:endParaRPr lang="en-GB" sz="3200" dirty="0"/>
          </a:p>
          <a:p>
            <a:pPr marL="0" indent="0">
              <a:buNone/>
            </a:pPr>
            <a:r>
              <a:rPr lang="en-GB" sz="3200" dirty="0"/>
              <a:t>Now write your own example using the same technique.</a:t>
            </a:r>
          </a:p>
          <a:p>
            <a:pPr marL="0" indent="0">
              <a:buNone/>
            </a:pPr>
            <a:endParaRPr lang="en-GB" sz="3200" dirty="0"/>
          </a:p>
          <a:p>
            <a:pPr marL="0" indent="0">
              <a:buNone/>
            </a:pPr>
            <a:endParaRPr lang="en-GB" sz="4000" dirty="0"/>
          </a:p>
        </p:txBody>
      </p:sp>
    </p:spTree>
    <p:extLst>
      <p:ext uri="{BB962C8B-B14F-4D97-AF65-F5344CB8AC3E}">
        <p14:creationId xmlns:p14="http://schemas.microsoft.com/office/powerpoint/2010/main" val="17566930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155574" y="160338"/>
            <a:ext cx="5166911" cy="3785652"/>
          </a:xfrm>
          <a:prstGeom prst="rect">
            <a:avLst/>
          </a:prstGeom>
          <a:noFill/>
        </p:spPr>
        <p:txBody>
          <a:bodyPr wrap="square" rtlCol="0">
            <a:spAutoFit/>
          </a:bodyPr>
          <a:lstStyle/>
          <a:p>
            <a:r>
              <a:rPr lang="en-GB" sz="4000" dirty="0">
                <a:solidFill>
                  <a:schemeClr val="accent2"/>
                </a:solidFill>
              </a:rPr>
              <a:t>Imagine you are the boy and write about what is happening using an </a:t>
            </a:r>
            <a:r>
              <a:rPr lang="en-GB" sz="4000" dirty="0"/>
              <a:t>aside </a:t>
            </a:r>
            <a:r>
              <a:rPr lang="en-GB" sz="4000" dirty="0">
                <a:solidFill>
                  <a:schemeClr val="accent2"/>
                </a:solidFill>
              </a:rPr>
              <a:t> for humour.</a:t>
            </a:r>
          </a:p>
          <a:p>
            <a:endParaRPr lang="en-GB" sz="4000" dirty="0">
              <a:solidFill>
                <a:srgbClr val="FF0000"/>
              </a:solidFill>
            </a:endParaRPr>
          </a:p>
          <a:p>
            <a:endParaRPr lang="en-GB" sz="4000" dirty="0">
              <a:solidFill>
                <a:srgbClr val="FF0000"/>
              </a:solidFill>
            </a:endParaRPr>
          </a:p>
        </p:txBody>
      </p:sp>
      <p:sp>
        <p:nvSpPr>
          <p:cNvPr id="7" name="TextBox 6"/>
          <p:cNvSpPr txBox="1"/>
          <p:nvPr/>
        </p:nvSpPr>
        <p:spPr>
          <a:xfrm>
            <a:off x="0" y="4548078"/>
            <a:ext cx="12293486" cy="1338828"/>
          </a:xfrm>
          <a:prstGeom prst="rect">
            <a:avLst/>
          </a:prstGeom>
          <a:noFill/>
        </p:spPr>
        <p:txBody>
          <a:bodyPr wrap="square" rtlCol="0">
            <a:spAutoFit/>
          </a:bodyPr>
          <a:lstStyle/>
          <a:p>
            <a:r>
              <a:rPr lang="en-GB" sz="2500" b="1" i="1" dirty="0"/>
              <a:t>Example </a:t>
            </a:r>
            <a:endParaRPr lang="en-GB" sz="2500" b="1" dirty="0"/>
          </a:p>
          <a:p>
            <a:r>
              <a:rPr lang="en-GB" sz="2800" b="1" dirty="0"/>
              <a:t>I poked the table with my finger, it wobbled, and then collapsed. (Wow, I am strong!)</a:t>
            </a:r>
          </a:p>
        </p:txBody>
      </p:sp>
      <p:sp>
        <p:nvSpPr>
          <p:cNvPr id="8" name="Rectangle 7"/>
          <p:cNvSpPr/>
          <p:nvPr/>
        </p:nvSpPr>
        <p:spPr>
          <a:xfrm>
            <a:off x="9408404" y="345023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humour</a:t>
            </a:r>
          </a:p>
        </p:txBody>
      </p:sp>
      <p:pic>
        <p:nvPicPr>
          <p:cNvPr id="11" name="Picture 10"/>
          <p:cNvPicPr>
            <a:picLocks noChangeAspect="1"/>
          </p:cNvPicPr>
          <p:nvPr/>
        </p:nvPicPr>
        <p:blipFill rotWithShape="1">
          <a:blip r:embed="rId2"/>
          <a:srcRect l="19613" t="43689" r="55996" b="24547"/>
          <a:stretch/>
        </p:blipFill>
        <p:spPr>
          <a:xfrm>
            <a:off x="5478059" y="7937"/>
            <a:ext cx="4695523" cy="3286862"/>
          </a:xfrm>
          <a:prstGeom prst="rect">
            <a:avLst/>
          </a:prstGeom>
        </p:spPr>
      </p:pic>
    </p:spTree>
    <p:extLst>
      <p:ext uri="{BB962C8B-B14F-4D97-AF65-F5344CB8AC3E}">
        <p14:creationId xmlns:p14="http://schemas.microsoft.com/office/powerpoint/2010/main" val="25259026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0" y="4354114"/>
            <a:ext cx="12293486" cy="1769715"/>
          </a:xfrm>
          <a:prstGeom prst="rect">
            <a:avLst/>
          </a:prstGeom>
          <a:noFill/>
        </p:spPr>
        <p:txBody>
          <a:bodyPr wrap="square" rtlCol="0">
            <a:spAutoFit/>
          </a:bodyPr>
          <a:lstStyle/>
          <a:p>
            <a:r>
              <a:rPr lang="en-GB" sz="2500" b="1" i="1" dirty="0"/>
              <a:t>Example </a:t>
            </a:r>
            <a:endParaRPr lang="en-GB" sz="2500" b="1" dirty="0"/>
          </a:p>
          <a:p>
            <a:r>
              <a:rPr lang="en-GB" sz="2800" b="1" dirty="0"/>
              <a:t>I touched the wobbling, wiggling, whitewashed wall gently.</a:t>
            </a:r>
          </a:p>
          <a:p>
            <a:endParaRPr lang="en-GB" sz="2800" b="1" dirty="0"/>
          </a:p>
          <a:p>
            <a:r>
              <a:rPr lang="en-GB" sz="2800" b="1" dirty="0"/>
              <a:t>The wall wobbled and gave my the collywobbles too. Would it fall over?</a:t>
            </a:r>
          </a:p>
        </p:txBody>
      </p:sp>
      <p:pic>
        <p:nvPicPr>
          <p:cNvPr id="2" name="Picture 1"/>
          <p:cNvPicPr>
            <a:picLocks noChangeAspect="1"/>
          </p:cNvPicPr>
          <p:nvPr/>
        </p:nvPicPr>
        <p:blipFill rotWithShape="1">
          <a:blip r:embed="rId2"/>
          <a:srcRect l="17487" t="21469" r="52151" b="30921"/>
          <a:stretch/>
        </p:blipFill>
        <p:spPr>
          <a:xfrm>
            <a:off x="5322485" y="103178"/>
            <a:ext cx="4152021" cy="3499560"/>
          </a:xfrm>
          <a:prstGeom prst="rect">
            <a:avLst/>
          </a:prstGeom>
        </p:spPr>
      </p:pic>
      <p:sp>
        <p:nvSpPr>
          <p:cNvPr id="9" name="Rectangle 8"/>
          <p:cNvSpPr/>
          <p:nvPr/>
        </p:nvSpPr>
        <p:spPr>
          <a:xfrm>
            <a:off x="9408404" y="345023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humour</a:t>
            </a:r>
          </a:p>
        </p:txBody>
      </p:sp>
      <p:sp>
        <p:nvSpPr>
          <p:cNvPr id="8" name="TextBox 7"/>
          <p:cNvSpPr txBox="1"/>
          <p:nvPr/>
        </p:nvSpPr>
        <p:spPr>
          <a:xfrm>
            <a:off x="307975" y="160338"/>
            <a:ext cx="5607916" cy="4401205"/>
          </a:xfrm>
          <a:prstGeom prst="rect">
            <a:avLst/>
          </a:prstGeom>
          <a:noFill/>
        </p:spPr>
        <p:txBody>
          <a:bodyPr wrap="square" rtlCol="0">
            <a:spAutoFit/>
          </a:bodyPr>
          <a:lstStyle/>
          <a:p>
            <a:r>
              <a:rPr lang="en-GB" sz="4000" dirty="0">
                <a:solidFill>
                  <a:schemeClr val="accent2"/>
                </a:solidFill>
              </a:rPr>
              <a:t>Imagine you are the boy and write about what is happening using a </a:t>
            </a:r>
            <a:r>
              <a:rPr lang="en-GB" sz="4000" dirty="0"/>
              <a:t>same sound sentence or witty words  </a:t>
            </a:r>
            <a:r>
              <a:rPr lang="en-GB" sz="4000" dirty="0">
                <a:solidFill>
                  <a:schemeClr val="accent2"/>
                </a:solidFill>
              </a:rPr>
              <a:t>for humour.</a:t>
            </a:r>
          </a:p>
          <a:p>
            <a:endParaRPr lang="en-GB" sz="4000" dirty="0">
              <a:solidFill>
                <a:srgbClr val="FF0000"/>
              </a:solidFill>
            </a:endParaRPr>
          </a:p>
          <a:p>
            <a:endParaRPr lang="en-GB" sz="4000" dirty="0">
              <a:solidFill>
                <a:srgbClr val="FF0000"/>
              </a:solidFill>
            </a:endParaRPr>
          </a:p>
        </p:txBody>
      </p:sp>
    </p:spTree>
    <p:extLst>
      <p:ext uri="{BB962C8B-B14F-4D97-AF65-F5344CB8AC3E}">
        <p14:creationId xmlns:p14="http://schemas.microsoft.com/office/powerpoint/2010/main" val="3402370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155575" y="4345555"/>
            <a:ext cx="12293486" cy="1277273"/>
          </a:xfrm>
          <a:prstGeom prst="rect">
            <a:avLst/>
          </a:prstGeom>
          <a:noFill/>
        </p:spPr>
        <p:txBody>
          <a:bodyPr wrap="square" rtlCol="0">
            <a:spAutoFit/>
          </a:bodyPr>
          <a:lstStyle/>
          <a:p>
            <a:r>
              <a:rPr lang="en-GB" sz="2100" b="1" i="1" dirty="0"/>
              <a:t>Example </a:t>
            </a:r>
            <a:endParaRPr lang="en-GB" sz="2100" b="1" dirty="0"/>
          </a:p>
          <a:p>
            <a:r>
              <a:rPr lang="en-GB" sz="2800" b="1" dirty="0"/>
              <a:t>On my way to school I saw a bright yellow car: I stroked it, I poked it and I shouted loudly to get its attention.</a:t>
            </a:r>
          </a:p>
        </p:txBody>
      </p:sp>
      <p:pic>
        <p:nvPicPr>
          <p:cNvPr id="3" name="Picture 2"/>
          <p:cNvPicPr>
            <a:picLocks noChangeAspect="1"/>
          </p:cNvPicPr>
          <p:nvPr/>
        </p:nvPicPr>
        <p:blipFill rotWithShape="1">
          <a:blip r:embed="rId2"/>
          <a:srcRect l="18700" t="45013" r="51611" b="14843"/>
          <a:stretch/>
        </p:blipFill>
        <p:spPr>
          <a:xfrm>
            <a:off x="5160732" y="67048"/>
            <a:ext cx="4809532" cy="3495451"/>
          </a:xfrm>
          <a:prstGeom prst="rect">
            <a:avLst/>
          </a:prstGeom>
        </p:spPr>
      </p:pic>
      <p:sp>
        <p:nvSpPr>
          <p:cNvPr id="9" name="Rectangle 8"/>
          <p:cNvSpPr/>
          <p:nvPr/>
        </p:nvSpPr>
        <p:spPr>
          <a:xfrm>
            <a:off x="9154347" y="3292232"/>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humour</a:t>
            </a:r>
          </a:p>
        </p:txBody>
      </p:sp>
      <p:sp>
        <p:nvSpPr>
          <p:cNvPr id="8" name="TextBox 7"/>
          <p:cNvSpPr txBox="1"/>
          <p:nvPr/>
        </p:nvSpPr>
        <p:spPr>
          <a:xfrm>
            <a:off x="307975" y="251020"/>
            <a:ext cx="5441661" cy="4401205"/>
          </a:xfrm>
          <a:prstGeom prst="rect">
            <a:avLst/>
          </a:prstGeom>
          <a:noFill/>
        </p:spPr>
        <p:txBody>
          <a:bodyPr wrap="square" rtlCol="0">
            <a:spAutoFit/>
          </a:bodyPr>
          <a:lstStyle/>
          <a:p>
            <a:r>
              <a:rPr lang="en-GB" sz="4000" dirty="0">
                <a:solidFill>
                  <a:schemeClr val="accent2"/>
                </a:solidFill>
              </a:rPr>
              <a:t>Imagine you are the boy and write about what is happening using a </a:t>
            </a:r>
            <a:r>
              <a:rPr lang="en-GB" sz="4000" dirty="0"/>
              <a:t>surprise ending </a:t>
            </a:r>
            <a:r>
              <a:rPr lang="en-GB" sz="4000" dirty="0">
                <a:solidFill>
                  <a:schemeClr val="accent2"/>
                </a:solidFill>
              </a:rPr>
              <a:t> for humour.</a:t>
            </a:r>
          </a:p>
          <a:p>
            <a:endParaRPr lang="en-GB" sz="4000" dirty="0">
              <a:solidFill>
                <a:srgbClr val="FF0000"/>
              </a:solidFill>
            </a:endParaRPr>
          </a:p>
          <a:p>
            <a:endParaRPr lang="en-GB" sz="4000" dirty="0">
              <a:solidFill>
                <a:srgbClr val="FF0000"/>
              </a:solidFill>
            </a:endParaRPr>
          </a:p>
        </p:txBody>
      </p:sp>
    </p:spTree>
    <p:extLst>
      <p:ext uri="{BB962C8B-B14F-4D97-AF65-F5344CB8AC3E}">
        <p14:creationId xmlns:p14="http://schemas.microsoft.com/office/powerpoint/2010/main" val="18508319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0" y="4154419"/>
            <a:ext cx="12293486" cy="1708160"/>
          </a:xfrm>
          <a:prstGeom prst="rect">
            <a:avLst/>
          </a:prstGeom>
          <a:noFill/>
        </p:spPr>
        <p:txBody>
          <a:bodyPr wrap="square" rtlCol="0">
            <a:spAutoFit/>
          </a:bodyPr>
          <a:lstStyle/>
          <a:p>
            <a:r>
              <a:rPr lang="en-GB" sz="2100" b="1" i="1" dirty="0"/>
              <a:t>Example </a:t>
            </a:r>
            <a:endParaRPr lang="en-GB" sz="2100" b="1" dirty="0"/>
          </a:p>
          <a:p>
            <a:r>
              <a:rPr lang="en-GB" sz="2800" b="1" dirty="0"/>
              <a:t>The man was huge, roughly the size of the mountain we climbed in the summer but he had a quiet voice, so quiet that I had to hold my breath so I could hear him clearly – and I’m not a loud breather!</a:t>
            </a:r>
          </a:p>
        </p:txBody>
      </p:sp>
      <p:sp>
        <p:nvSpPr>
          <p:cNvPr id="9" name="Rectangle 8"/>
          <p:cNvSpPr/>
          <p:nvPr/>
        </p:nvSpPr>
        <p:spPr>
          <a:xfrm>
            <a:off x="9154347" y="3292232"/>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humour</a:t>
            </a:r>
          </a:p>
        </p:txBody>
      </p:sp>
      <p:pic>
        <p:nvPicPr>
          <p:cNvPr id="2" name="Picture 1"/>
          <p:cNvPicPr>
            <a:picLocks noChangeAspect="1"/>
          </p:cNvPicPr>
          <p:nvPr/>
        </p:nvPicPr>
        <p:blipFill rotWithShape="1">
          <a:blip r:embed="rId2"/>
          <a:srcRect l="18503" t="58150" r="49098" b="11335"/>
          <a:stretch/>
        </p:blipFill>
        <p:spPr>
          <a:xfrm>
            <a:off x="5148505" y="98619"/>
            <a:ext cx="6308367" cy="3193613"/>
          </a:xfrm>
          <a:prstGeom prst="rect">
            <a:avLst/>
          </a:prstGeom>
        </p:spPr>
      </p:pic>
      <p:sp>
        <p:nvSpPr>
          <p:cNvPr id="8" name="TextBox 7"/>
          <p:cNvSpPr txBox="1"/>
          <p:nvPr/>
        </p:nvSpPr>
        <p:spPr>
          <a:xfrm>
            <a:off x="220985" y="233693"/>
            <a:ext cx="5584070" cy="3785652"/>
          </a:xfrm>
          <a:prstGeom prst="rect">
            <a:avLst/>
          </a:prstGeom>
          <a:noFill/>
        </p:spPr>
        <p:txBody>
          <a:bodyPr wrap="square" rtlCol="0">
            <a:spAutoFit/>
          </a:bodyPr>
          <a:lstStyle/>
          <a:p>
            <a:r>
              <a:rPr lang="en-GB" sz="4000" dirty="0">
                <a:solidFill>
                  <a:schemeClr val="accent2"/>
                </a:solidFill>
              </a:rPr>
              <a:t>Imagine you are the boy and write about what is happening using a </a:t>
            </a:r>
            <a:r>
              <a:rPr lang="en-GB" sz="4000" dirty="0"/>
              <a:t>hyperbole </a:t>
            </a:r>
            <a:r>
              <a:rPr lang="en-GB" sz="4000" dirty="0">
                <a:solidFill>
                  <a:schemeClr val="accent2"/>
                </a:solidFill>
              </a:rPr>
              <a:t> for humour.</a:t>
            </a:r>
          </a:p>
          <a:p>
            <a:endParaRPr lang="en-GB" sz="4000" dirty="0">
              <a:solidFill>
                <a:srgbClr val="FF0000"/>
              </a:solidFill>
            </a:endParaRPr>
          </a:p>
          <a:p>
            <a:endParaRPr lang="en-GB" sz="4000" dirty="0">
              <a:solidFill>
                <a:srgbClr val="FF0000"/>
              </a:solidFill>
            </a:endParaRPr>
          </a:p>
        </p:txBody>
      </p:sp>
    </p:spTree>
    <p:extLst>
      <p:ext uri="{BB962C8B-B14F-4D97-AF65-F5344CB8AC3E}">
        <p14:creationId xmlns:p14="http://schemas.microsoft.com/office/powerpoint/2010/main" val="37832738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79" y="2766802"/>
            <a:ext cx="10515600" cy="1325563"/>
          </a:xfrm>
        </p:spPr>
        <p:txBody>
          <a:bodyPr>
            <a:noAutofit/>
          </a:bodyPr>
          <a:lstStyle/>
          <a:p>
            <a:r>
              <a:rPr lang="en-GB" sz="7200" b="1" dirty="0"/>
              <a:t>LO: to use personification when writing description</a:t>
            </a:r>
          </a:p>
        </p:txBody>
      </p:sp>
      <p:sp>
        <p:nvSpPr>
          <p:cNvPr id="4" name="Rectangle 3"/>
          <p:cNvSpPr/>
          <p:nvPr/>
        </p:nvSpPr>
        <p:spPr>
          <a:xfrm>
            <a:off x="0" y="0"/>
            <a:ext cx="2521527" cy="6788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Lesson 3</a:t>
            </a:r>
          </a:p>
        </p:txBody>
      </p:sp>
    </p:spTree>
    <p:extLst>
      <p:ext uri="{BB962C8B-B14F-4D97-AF65-F5344CB8AC3E}">
        <p14:creationId xmlns:p14="http://schemas.microsoft.com/office/powerpoint/2010/main" val="1831325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personification?</a:t>
            </a:r>
          </a:p>
        </p:txBody>
      </p:sp>
      <p:sp>
        <p:nvSpPr>
          <p:cNvPr id="3" name="Content Placeholder 2"/>
          <p:cNvSpPr>
            <a:spLocks noGrp="1"/>
          </p:cNvSpPr>
          <p:nvPr>
            <p:ph idx="1"/>
          </p:nvPr>
        </p:nvSpPr>
        <p:spPr/>
        <p:txBody>
          <a:bodyPr/>
          <a:lstStyle/>
          <a:p>
            <a:pPr marL="0" indent="0">
              <a:buNone/>
            </a:pPr>
            <a:endParaRPr lang="en-GB" dirty="0"/>
          </a:p>
          <a:p>
            <a:pPr marL="0" indent="0">
              <a:buNone/>
            </a:pPr>
            <a:r>
              <a:rPr lang="en-GB" dirty="0"/>
              <a:t>Personification is when you suggest an thing or animal does human activities and has human feelings. You personify them!</a:t>
            </a:r>
          </a:p>
          <a:p>
            <a:pPr marL="0" indent="0">
              <a:buNone/>
            </a:pPr>
            <a:endParaRPr lang="en-GB" dirty="0"/>
          </a:p>
          <a:p>
            <a:pPr marL="0" indent="0">
              <a:buNone/>
            </a:pPr>
            <a:r>
              <a:rPr lang="en-US" altLang="en-US" dirty="0"/>
              <a:t>Writers often use personification to help describe something. They use it to create an image in the readers mind.</a:t>
            </a:r>
          </a:p>
          <a:p>
            <a:pPr marL="0" indent="0">
              <a:buNone/>
            </a:pPr>
            <a:endParaRPr lang="en-GB" dirty="0"/>
          </a:p>
        </p:txBody>
      </p:sp>
    </p:spTree>
    <p:extLst>
      <p:ext uri="{BB962C8B-B14F-4D97-AF65-F5344CB8AC3E}">
        <p14:creationId xmlns:p14="http://schemas.microsoft.com/office/powerpoint/2010/main" val="2326460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110456" y="450055"/>
            <a:ext cx="8971758" cy="846138"/>
          </a:xfrm>
        </p:spPr>
        <p:txBody>
          <a:bodyPr>
            <a:noAutofit/>
          </a:bodyPr>
          <a:lstStyle/>
          <a:p>
            <a:pPr marL="0" indent="0" algn="ctr">
              <a:buNone/>
            </a:pPr>
            <a:r>
              <a:rPr lang="en-US" altLang="en-US" sz="3200" dirty="0">
                <a:solidFill>
                  <a:schemeClr val="folHlink"/>
                </a:solidFill>
                <a:latin typeface="Bookman Old Style" panose="02050604050505020204" pitchFamily="18" charset="0"/>
                <a:ea typeface="ＭＳ Ｐゴシック" panose="020B0600070205080204" pitchFamily="34" charset="-128"/>
              </a:rPr>
              <a:t>The stars danced playfully in the sky</a:t>
            </a:r>
            <a:r>
              <a:rPr lang="en-US" altLang="en-US" sz="3200" dirty="0">
                <a:solidFill>
                  <a:schemeClr val="folHlink"/>
                </a:solidFill>
                <a:latin typeface="Comic Sans MS" panose="030F0702030302020204" pitchFamily="66" charset="0"/>
                <a:ea typeface="ＭＳ Ｐゴシック" panose="020B0600070205080204" pitchFamily="34" charset="-128"/>
              </a:rPr>
              <a:t>.</a:t>
            </a:r>
            <a:endParaRPr lang="en-US" altLang="en-US" sz="3200" dirty="0">
              <a:solidFill>
                <a:schemeClr val="folHlink"/>
              </a:solidFill>
              <a:ea typeface="ＭＳ Ｐゴシック" panose="020B0600070205080204" pitchFamily="34" charset="-128"/>
            </a:endParaRPr>
          </a:p>
        </p:txBody>
      </p:sp>
      <p:pic>
        <p:nvPicPr>
          <p:cNvPr id="26632" name="Picture 8" descr="j021906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417050" y="137318"/>
            <a:ext cx="833438"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ubtitle 2"/>
          <p:cNvSpPr>
            <a:spLocks/>
          </p:cNvSpPr>
          <p:nvPr/>
        </p:nvSpPr>
        <p:spPr bwMode="auto">
          <a:xfrm>
            <a:off x="-669961" y="1665147"/>
            <a:ext cx="6584950"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20000"/>
              </a:spcBef>
              <a:buFont typeface="Arial" panose="020B0604020202020204" pitchFamily="34" charset="0"/>
              <a:buNone/>
            </a:pPr>
            <a:r>
              <a:rPr lang="en-US" altLang="en-US" sz="3200" b="1" dirty="0">
                <a:solidFill>
                  <a:schemeClr val="hlink"/>
                </a:solidFill>
                <a:latin typeface="Bradley Hand ITC" panose="03070402050302030203" pitchFamily="66" charset="0"/>
              </a:rPr>
              <a:t>The printer ate the paper.</a:t>
            </a:r>
            <a:r>
              <a:rPr lang="en-US" altLang="en-US" sz="3200" b="1" dirty="0">
                <a:solidFill>
                  <a:schemeClr val="folHlink"/>
                </a:solidFill>
                <a:latin typeface="Bradley Hand ITC" panose="03070402050302030203" pitchFamily="66" charset="0"/>
              </a:rPr>
              <a:t> </a:t>
            </a:r>
          </a:p>
        </p:txBody>
      </p:sp>
      <p:pic>
        <p:nvPicPr>
          <p:cNvPr id="26634" name="Picture 10" descr="j028361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179512"/>
            <a:ext cx="1131888"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ubtitle 2"/>
          <p:cNvSpPr>
            <a:spLocks/>
          </p:cNvSpPr>
          <p:nvPr/>
        </p:nvSpPr>
        <p:spPr bwMode="auto">
          <a:xfrm>
            <a:off x="1883532" y="2817092"/>
            <a:ext cx="8062914"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20000"/>
              </a:spcBef>
              <a:buFont typeface="Arial" panose="020B0604020202020204" pitchFamily="34" charset="0"/>
              <a:buNone/>
            </a:pPr>
            <a:r>
              <a:rPr lang="en-US" altLang="en-US" sz="2800" dirty="0">
                <a:solidFill>
                  <a:srgbClr val="FF0000"/>
                </a:solidFill>
                <a:latin typeface="Candara" panose="020E0502030303020204" pitchFamily="34" charset="0"/>
              </a:rPr>
              <a:t>The flowers nodded their heads as the wind blew.</a:t>
            </a:r>
          </a:p>
        </p:txBody>
      </p:sp>
      <p:pic>
        <p:nvPicPr>
          <p:cNvPr id="26636" name="Picture 12" descr="j0234759"/>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780589" y="2317353"/>
            <a:ext cx="96202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ubtitle 2"/>
          <p:cNvSpPr>
            <a:spLocks/>
          </p:cNvSpPr>
          <p:nvPr/>
        </p:nvSpPr>
        <p:spPr bwMode="auto">
          <a:xfrm>
            <a:off x="520411" y="4065588"/>
            <a:ext cx="7450138"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20000"/>
              </a:spcBef>
              <a:buFont typeface="Arial" panose="020B0604020202020204" pitchFamily="34" charset="0"/>
              <a:buNone/>
            </a:pPr>
            <a:r>
              <a:rPr lang="en-US" altLang="en-US" dirty="0">
                <a:solidFill>
                  <a:schemeClr val="folHlink"/>
                </a:solidFill>
                <a:latin typeface="Comic Sans MS" panose="030F0702030302020204" pitchFamily="66" charset="0"/>
              </a:rPr>
              <a:t> </a:t>
            </a:r>
            <a:r>
              <a:rPr lang="en-US" altLang="en-US" sz="2800" dirty="0">
                <a:solidFill>
                  <a:schemeClr val="folHlink"/>
                </a:solidFill>
                <a:latin typeface="Britannic Bold" panose="020B0903060703020204" pitchFamily="34" charset="0"/>
              </a:rPr>
              <a:t>The ocean waves swallowed the boat.</a:t>
            </a:r>
          </a:p>
        </p:txBody>
      </p:sp>
      <p:pic>
        <p:nvPicPr>
          <p:cNvPr id="26638" name="Picture 14" descr="j022765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58087" y="4065588"/>
            <a:ext cx="1446213" cy="94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ubtitle 2"/>
          <p:cNvSpPr>
            <a:spLocks/>
          </p:cNvSpPr>
          <p:nvPr/>
        </p:nvSpPr>
        <p:spPr bwMode="auto">
          <a:xfrm>
            <a:off x="1110456" y="5628087"/>
            <a:ext cx="8197995" cy="10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20000"/>
              </a:spcBef>
              <a:buFont typeface="Arial" panose="020B0604020202020204" pitchFamily="34" charset="0"/>
              <a:buNone/>
            </a:pPr>
            <a:r>
              <a:rPr lang="en-US" altLang="en-US" sz="2800" dirty="0">
                <a:solidFill>
                  <a:schemeClr val="hlink"/>
                </a:solidFill>
                <a:latin typeface="Comic Sans MS" panose="030F0702030302020204" pitchFamily="66" charset="0"/>
              </a:rPr>
              <a:t>The old chair moaned as the boy jumped on it.</a:t>
            </a:r>
            <a:endParaRPr lang="en-US" altLang="en-US" sz="2800" dirty="0">
              <a:solidFill>
                <a:schemeClr val="hlink"/>
              </a:solidFill>
            </a:endParaRPr>
          </a:p>
        </p:txBody>
      </p:sp>
      <p:pic>
        <p:nvPicPr>
          <p:cNvPr id="26640" name="Picture 16" descr="j019915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4300" y="5230813"/>
            <a:ext cx="1246188"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8348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26632"/>
                                        </p:tgtEl>
                                        <p:attrNameLst>
                                          <p:attrName>style.visibility</p:attrName>
                                        </p:attrNameLst>
                                      </p:cBhvr>
                                      <p:to>
                                        <p:strVal val="visible"/>
                                      </p:to>
                                    </p:set>
                                    <p:animEffect transition="in" filter="blinds(horizontal)">
                                      <p:cBhvr>
                                        <p:cTn id="13" dur="500"/>
                                        <p:tgtEl>
                                          <p:spTgt spid="2663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26634"/>
                                        </p:tgtEl>
                                        <p:attrNameLst>
                                          <p:attrName>style.visibility</p:attrName>
                                        </p:attrNameLst>
                                      </p:cBhvr>
                                      <p:to>
                                        <p:strVal val="visible"/>
                                      </p:to>
                                    </p:set>
                                    <p:animEffect transition="in" filter="blinds(horizontal)">
                                      <p:cBhvr>
                                        <p:cTn id="24" dur="500"/>
                                        <p:tgtEl>
                                          <p:spTgt spid="2663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nodeType="clickEffect">
                                  <p:stCondLst>
                                    <p:cond delay="0"/>
                                  </p:stCondLst>
                                  <p:childTnLst>
                                    <p:set>
                                      <p:cBhvr>
                                        <p:cTn id="34" dur="1" fill="hold">
                                          <p:stCondLst>
                                            <p:cond delay="0"/>
                                          </p:stCondLst>
                                        </p:cTn>
                                        <p:tgtEl>
                                          <p:spTgt spid="26636"/>
                                        </p:tgtEl>
                                        <p:attrNameLst>
                                          <p:attrName>style.visibility</p:attrName>
                                        </p:attrNameLst>
                                      </p:cBhvr>
                                      <p:to>
                                        <p:strVal val="visible"/>
                                      </p:to>
                                    </p:set>
                                    <p:animEffect transition="in" filter="blinds(horizontal)">
                                      <p:cBhvr>
                                        <p:cTn id="35" dur="500"/>
                                        <p:tgtEl>
                                          <p:spTgt spid="26636"/>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nodeType="clickEffect">
                                  <p:stCondLst>
                                    <p:cond delay="0"/>
                                  </p:stCondLst>
                                  <p:childTnLst>
                                    <p:set>
                                      <p:cBhvr>
                                        <p:cTn id="45" dur="1" fill="hold">
                                          <p:stCondLst>
                                            <p:cond delay="0"/>
                                          </p:stCondLst>
                                        </p:cTn>
                                        <p:tgtEl>
                                          <p:spTgt spid="26638"/>
                                        </p:tgtEl>
                                        <p:attrNameLst>
                                          <p:attrName>style.visibility</p:attrName>
                                        </p:attrNameLst>
                                      </p:cBhvr>
                                      <p:to>
                                        <p:strVal val="visible"/>
                                      </p:to>
                                    </p:set>
                                    <p:animEffect transition="in" filter="blinds(horizontal)">
                                      <p:cBhvr>
                                        <p:cTn id="46" dur="500"/>
                                        <p:tgtEl>
                                          <p:spTgt spid="26638"/>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500" fill="hold"/>
                                        <p:tgtEl>
                                          <p:spTgt spid="6"/>
                                        </p:tgtEl>
                                        <p:attrNameLst>
                                          <p:attrName>ppt_x</p:attrName>
                                        </p:attrNameLst>
                                      </p:cBhvr>
                                      <p:tavLst>
                                        <p:tav tm="0">
                                          <p:val>
                                            <p:strVal val="#ppt_x"/>
                                          </p:val>
                                        </p:tav>
                                        <p:tav tm="100000">
                                          <p:val>
                                            <p:strVal val="#ppt_x"/>
                                          </p:val>
                                        </p:tav>
                                      </p:tavLst>
                                    </p:anim>
                                    <p:anim calcmode="lin" valueType="num">
                                      <p:cBhvr additive="base">
                                        <p:cTn id="5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26640"/>
                                        </p:tgtEl>
                                        <p:attrNameLst>
                                          <p:attrName>style.visibility</p:attrName>
                                        </p:attrNameLst>
                                      </p:cBhvr>
                                      <p:to>
                                        <p:strVal val="visible"/>
                                      </p:to>
                                    </p:set>
                                    <p:animEffect transition="in" filter="blinds(horizontal)">
                                      <p:cBhvr>
                                        <p:cTn id="57" dur="500"/>
                                        <p:tgtEl>
                                          <p:spTgt spid="26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965" y="1205346"/>
            <a:ext cx="11732526" cy="5563831"/>
          </a:xfrm>
          <a:prstGeom prst="rect">
            <a:avLst/>
          </a:prstGeom>
        </p:spPr>
        <p:txBody>
          <a:bodyPr wrap="square">
            <a:spAutoFit/>
          </a:bodyPr>
          <a:lstStyle/>
          <a:p>
            <a:pPr>
              <a:lnSpc>
                <a:spcPct val="150000"/>
              </a:lnSpc>
              <a:buFont typeface="Arial" panose="020B0604020202020204" pitchFamily="34" charset="0"/>
              <a:buChar char="•"/>
            </a:pPr>
            <a:r>
              <a:rPr lang="en-GB" sz="2400" b="0" i="0" dirty="0">
                <a:solidFill>
                  <a:srgbClr val="222222"/>
                </a:solidFill>
                <a:effectLst/>
                <a:latin typeface="Open Sans"/>
              </a:rPr>
              <a:t>Lightning </a:t>
            </a:r>
            <a:r>
              <a:rPr lang="en-GB" sz="2400" b="0" i="1" dirty="0">
                <a:solidFill>
                  <a:srgbClr val="666666"/>
                </a:solidFill>
                <a:effectLst/>
                <a:latin typeface="Open Sans"/>
              </a:rPr>
              <a:t>danced</a:t>
            </a:r>
            <a:r>
              <a:rPr lang="en-GB" sz="2400" b="0" i="0" dirty="0">
                <a:solidFill>
                  <a:srgbClr val="222222"/>
                </a:solidFill>
                <a:effectLst/>
                <a:latin typeface="Open Sans"/>
              </a:rPr>
              <a:t> across the sky.</a:t>
            </a:r>
          </a:p>
          <a:p>
            <a:pPr>
              <a:lnSpc>
                <a:spcPct val="150000"/>
              </a:lnSpc>
              <a:buFont typeface="Arial" panose="020B0604020202020204" pitchFamily="34" charset="0"/>
              <a:buChar char="•"/>
            </a:pPr>
            <a:r>
              <a:rPr lang="en-GB" sz="2400" b="0" i="0" dirty="0">
                <a:solidFill>
                  <a:srgbClr val="222222"/>
                </a:solidFill>
                <a:effectLst/>
                <a:latin typeface="Open Sans"/>
              </a:rPr>
              <a:t>The wind </a:t>
            </a:r>
            <a:r>
              <a:rPr lang="en-GB" sz="2400" b="0" i="1" dirty="0">
                <a:solidFill>
                  <a:srgbClr val="666666"/>
                </a:solidFill>
                <a:effectLst/>
                <a:latin typeface="Open Sans"/>
              </a:rPr>
              <a:t>howled</a:t>
            </a:r>
            <a:r>
              <a:rPr lang="en-GB" sz="2400" b="0" i="0" dirty="0">
                <a:solidFill>
                  <a:srgbClr val="222222"/>
                </a:solidFill>
                <a:effectLst/>
                <a:latin typeface="Open Sans"/>
              </a:rPr>
              <a:t> in the night.</a:t>
            </a:r>
          </a:p>
          <a:p>
            <a:pPr>
              <a:lnSpc>
                <a:spcPct val="150000"/>
              </a:lnSpc>
              <a:buFont typeface="Arial" panose="020B0604020202020204" pitchFamily="34" charset="0"/>
              <a:buChar char="•"/>
            </a:pPr>
            <a:r>
              <a:rPr lang="en-GB" sz="2400" b="0" i="0" dirty="0">
                <a:solidFill>
                  <a:srgbClr val="222222"/>
                </a:solidFill>
                <a:effectLst/>
                <a:latin typeface="Open Sans"/>
              </a:rPr>
              <a:t>The car </a:t>
            </a:r>
            <a:r>
              <a:rPr lang="en-GB" sz="2400" b="0" i="1" dirty="0">
                <a:solidFill>
                  <a:srgbClr val="666666"/>
                </a:solidFill>
                <a:effectLst/>
                <a:latin typeface="Open Sans"/>
              </a:rPr>
              <a:t>complained</a:t>
            </a:r>
            <a:r>
              <a:rPr lang="en-GB" sz="2400" b="0" i="0" dirty="0">
                <a:solidFill>
                  <a:srgbClr val="222222"/>
                </a:solidFill>
                <a:effectLst/>
                <a:latin typeface="Open Sans"/>
              </a:rPr>
              <a:t> as the key was roughly turned in its ignition.</a:t>
            </a:r>
          </a:p>
          <a:p>
            <a:pPr>
              <a:lnSpc>
                <a:spcPct val="150000"/>
              </a:lnSpc>
              <a:buFont typeface="Arial" panose="020B0604020202020204" pitchFamily="34" charset="0"/>
              <a:buChar char="•"/>
            </a:pPr>
            <a:r>
              <a:rPr lang="en-GB" sz="2400" b="0" i="0" dirty="0">
                <a:solidFill>
                  <a:srgbClr val="222222"/>
                </a:solidFill>
                <a:effectLst/>
                <a:latin typeface="Open Sans"/>
              </a:rPr>
              <a:t>Rita heard the last piece of pie </a:t>
            </a:r>
            <a:r>
              <a:rPr lang="en-GB" sz="2400" b="0" i="1" dirty="0">
                <a:solidFill>
                  <a:srgbClr val="666666"/>
                </a:solidFill>
                <a:effectLst/>
                <a:latin typeface="Open Sans"/>
              </a:rPr>
              <a:t>calling</a:t>
            </a:r>
            <a:r>
              <a:rPr lang="en-GB" sz="2400" b="0" i="0" dirty="0">
                <a:solidFill>
                  <a:srgbClr val="222222"/>
                </a:solidFill>
                <a:effectLst/>
                <a:latin typeface="Open Sans"/>
              </a:rPr>
              <a:t> her name.</a:t>
            </a:r>
          </a:p>
          <a:p>
            <a:pPr>
              <a:lnSpc>
                <a:spcPct val="150000"/>
              </a:lnSpc>
              <a:buFont typeface="Arial" panose="020B0604020202020204" pitchFamily="34" charset="0"/>
              <a:buChar char="•"/>
            </a:pPr>
            <a:r>
              <a:rPr lang="en-GB" sz="2400" b="0" i="0" dirty="0">
                <a:solidFill>
                  <a:srgbClr val="222222"/>
                </a:solidFill>
                <a:effectLst/>
                <a:latin typeface="Open Sans"/>
              </a:rPr>
              <a:t>My alarm clock </a:t>
            </a:r>
            <a:r>
              <a:rPr lang="en-GB" sz="2400" b="0" i="1" dirty="0">
                <a:solidFill>
                  <a:srgbClr val="666666"/>
                </a:solidFill>
                <a:effectLst/>
                <a:latin typeface="Open Sans"/>
              </a:rPr>
              <a:t>yells</a:t>
            </a:r>
            <a:r>
              <a:rPr lang="en-GB" sz="2400" b="0" i="0" dirty="0">
                <a:solidFill>
                  <a:srgbClr val="222222"/>
                </a:solidFill>
                <a:effectLst/>
                <a:latin typeface="Open Sans"/>
              </a:rPr>
              <a:t> at me to get out of bed every morning.</a:t>
            </a:r>
          </a:p>
          <a:p>
            <a:pPr>
              <a:lnSpc>
                <a:spcPct val="150000"/>
              </a:lnSpc>
              <a:buFont typeface="Arial" panose="020B0604020202020204" pitchFamily="34" charset="0"/>
              <a:buChar char="•"/>
            </a:pPr>
            <a:r>
              <a:rPr lang="en-GB" sz="2400" b="0" i="0" dirty="0">
                <a:solidFill>
                  <a:srgbClr val="222222"/>
                </a:solidFill>
                <a:effectLst/>
                <a:latin typeface="Open Sans"/>
              </a:rPr>
              <a:t>The avalanche </a:t>
            </a:r>
            <a:r>
              <a:rPr lang="en-GB" sz="2400" b="0" i="1" dirty="0">
                <a:solidFill>
                  <a:srgbClr val="666666"/>
                </a:solidFill>
                <a:effectLst/>
                <a:latin typeface="Open Sans"/>
              </a:rPr>
              <a:t>devoured</a:t>
            </a:r>
            <a:r>
              <a:rPr lang="en-GB" sz="2400" b="0" i="0" dirty="0">
                <a:solidFill>
                  <a:srgbClr val="222222"/>
                </a:solidFill>
                <a:effectLst/>
                <a:latin typeface="Open Sans"/>
              </a:rPr>
              <a:t> anything standing in its way.</a:t>
            </a:r>
          </a:p>
          <a:p>
            <a:pPr>
              <a:lnSpc>
                <a:spcPct val="150000"/>
              </a:lnSpc>
              <a:buFont typeface="Arial" panose="020B0604020202020204" pitchFamily="34" charset="0"/>
              <a:buChar char="•"/>
            </a:pPr>
            <a:r>
              <a:rPr lang="en-GB" sz="2400" b="0" i="0" dirty="0">
                <a:solidFill>
                  <a:srgbClr val="222222"/>
                </a:solidFill>
                <a:effectLst/>
                <a:latin typeface="Open Sans"/>
              </a:rPr>
              <a:t>The door </a:t>
            </a:r>
            <a:r>
              <a:rPr lang="en-GB" sz="2400" b="0" i="1" dirty="0">
                <a:solidFill>
                  <a:srgbClr val="666666"/>
                </a:solidFill>
                <a:effectLst/>
                <a:latin typeface="Open Sans"/>
              </a:rPr>
              <a:t>protested</a:t>
            </a:r>
            <a:r>
              <a:rPr lang="en-GB" sz="2400" b="0" i="0" dirty="0">
                <a:solidFill>
                  <a:srgbClr val="222222"/>
                </a:solidFill>
                <a:effectLst/>
                <a:latin typeface="Open Sans"/>
              </a:rPr>
              <a:t> as it opened slowly.</a:t>
            </a:r>
          </a:p>
          <a:p>
            <a:pPr>
              <a:lnSpc>
                <a:spcPct val="150000"/>
              </a:lnSpc>
              <a:buFont typeface="Arial" panose="020B0604020202020204" pitchFamily="34" charset="0"/>
              <a:buChar char="•"/>
            </a:pPr>
            <a:r>
              <a:rPr lang="en-GB" sz="2400" b="0" i="0" dirty="0">
                <a:solidFill>
                  <a:srgbClr val="222222"/>
                </a:solidFill>
                <a:effectLst/>
                <a:latin typeface="Open Sans"/>
              </a:rPr>
              <a:t>My house is a friend who </a:t>
            </a:r>
            <a:r>
              <a:rPr lang="en-GB" sz="2400" b="0" i="1" dirty="0">
                <a:solidFill>
                  <a:srgbClr val="666666"/>
                </a:solidFill>
                <a:effectLst/>
                <a:latin typeface="Open Sans"/>
              </a:rPr>
              <a:t>protects</a:t>
            </a:r>
            <a:r>
              <a:rPr lang="en-GB" sz="2400" b="0" i="0" dirty="0">
                <a:solidFill>
                  <a:srgbClr val="222222"/>
                </a:solidFill>
                <a:effectLst/>
                <a:latin typeface="Open Sans"/>
              </a:rPr>
              <a:t> me.</a:t>
            </a:r>
          </a:p>
          <a:p>
            <a:pPr>
              <a:lnSpc>
                <a:spcPct val="150000"/>
              </a:lnSpc>
              <a:buFont typeface="Arial" panose="020B0604020202020204" pitchFamily="34" charset="0"/>
              <a:buChar char="•"/>
            </a:pPr>
            <a:r>
              <a:rPr lang="en-GB" sz="2400" b="0" i="0" dirty="0">
                <a:solidFill>
                  <a:srgbClr val="222222"/>
                </a:solidFill>
                <a:effectLst/>
                <a:latin typeface="Open Sans"/>
              </a:rPr>
              <a:t>The moon </a:t>
            </a:r>
            <a:r>
              <a:rPr lang="en-GB" sz="2400" b="0" i="1" dirty="0">
                <a:solidFill>
                  <a:srgbClr val="666666"/>
                </a:solidFill>
                <a:effectLst/>
                <a:latin typeface="Open Sans"/>
              </a:rPr>
              <a:t>played hide and seek</a:t>
            </a:r>
            <a:r>
              <a:rPr lang="en-GB" sz="2400" b="0" i="0" dirty="0">
                <a:solidFill>
                  <a:srgbClr val="222222"/>
                </a:solidFill>
                <a:effectLst/>
                <a:latin typeface="Open Sans"/>
              </a:rPr>
              <a:t> with the clouds.</a:t>
            </a:r>
          </a:p>
          <a:p>
            <a:pPr>
              <a:lnSpc>
                <a:spcPct val="150000"/>
              </a:lnSpc>
              <a:buFont typeface="Arial" panose="020B0604020202020204" pitchFamily="34" charset="0"/>
              <a:buChar char="•"/>
            </a:pPr>
            <a:r>
              <a:rPr lang="en-GB" sz="2400" b="0" i="0" dirty="0">
                <a:solidFill>
                  <a:srgbClr val="222222"/>
                </a:solidFill>
                <a:effectLst/>
                <a:latin typeface="Open Sans"/>
              </a:rPr>
              <a:t>The approaching car's headlights </a:t>
            </a:r>
            <a:r>
              <a:rPr lang="en-GB" sz="2400" b="0" i="1" dirty="0">
                <a:solidFill>
                  <a:srgbClr val="666666"/>
                </a:solidFill>
                <a:effectLst/>
                <a:latin typeface="Open Sans"/>
              </a:rPr>
              <a:t>winked</a:t>
            </a:r>
            <a:r>
              <a:rPr lang="en-GB" sz="2400" b="0" i="0" dirty="0">
                <a:solidFill>
                  <a:srgbClr val="222222"/>
                </a:solidFill>
                <a:effectLst/>
                <a:latin typeface="Open Sans"/>
              </a:rPr>
              <a:t> at me.</a:t>
            </a:r>
          </a:p>
        </p:txBody>
      </p:sp>
      <p:sp>
        <p:nvSpPr>
          <p:cNvPr id="3" name="TextBox 2"/>
          <p:cNvSpPr txBox="1"/>
          <p:nvPr/>
        </p:nvSpPr>
        <p:spPr>
          <a:xfrm>
            <a:off x="207818" y="166255"/>
            <a:ext cx="4461164" cy="584775"/>
          </a:xfrm>
          <a:prstGeom prst="rect">
            <a:avLst/>
          </a:prstGeom>
          <a:noFill/>
        </p:spPr>
        <p:txBody>
          <a:bodyPr wrap="square" rtlCol="0">
            <a:spAutoFit/>
          </a:bodyPr>
          <a:lstStyle/>
          <a:p>
            <a:r>
              <a:rPr lang="en-GB" sz="3200" dirty="0"/>
              <a:t>More Examples:</a:t>
            </a:r>
          </a:p>
        </p:txBody>
      </p:sp>
    </p:spTree>
    <p:extLst>
      <p:ext uri="{BB962C8B-B14F-4D97-AF65-F5344CB8AC3E}">
        <p14:creationId xmlns:p14="http://schemas.microsoft.com/office/powerpoint/2010/main" val="17974435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7" descr="j02335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177" y="2095233"/>
            <a:ext cx="2072481" cy="209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8" descr="j029037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2421" y="3676650"/>
            <a:ext cx="1968494" cy="2139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9" descr="j022378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81651" y="2071377"/>
            <a:ext cx="3245123" cy="132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10" descr="j018560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2764" y="4727576"/>
            <a:ext cx="2033299" cy="203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11" descr="j02341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6501" y="4703764"/>
            <a:ext cx="1869208" cy="1987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60" name="Text Box 12"/>
          <p:cNvSpPr txBox="1">
            <a:spLocks noChangeArrowheads="1"/>
          </p:cNvSpPr>
          <p:nvPr/>
        </p:nvSpPr>
        <p:spPr bwMode="auto">
          <a:xfrm>
            <a:off x="1918046" y="268735"/>
            <a:ext cx="8350250" cy="1569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eaLnBrk="0" hangingPunct="0">
              <a:defRPr sz="2400">
                <a:solidFill>
                  <a:schemeClr val="tx1"/>
                </a:solidFill>
                <a:latin typeface="Calibri" charset="0"/>
                <a:ea typeface="ＭＳ Ｐゴシック" charset="0"/>
              </a:defRPr>
            </a:lvl2pPr>
            <a:lvl3pPr eaLnBrk="0" hangingPunct="0">
              <a:defRPr sz="2400">
                <a:solidFill>
                  <a:schemeClr val="tx1"/>
                </a:solidFill>
                <a:latin typeface="Calibri" charset="0"/>
                <a:ea typeface="ＭＳ Ｐゴシック" charset="0"/>
              </a:defRPr>
            </a:lvl3pPr>
            <a:lvl4pPr eaLnBrk="0" hangingPunct="0">
              <a:defRPr sz="2400">
                <a:solidFill>
                  <a:schemeClr val="tx1"/>
                </a:solidFill>
                <a:latin typeface="Calibri" charset="0"/>
                <a:ea typeface="ＭＳ Ｐゴシック" charset="0"/>
              </a:defRPr>
            </a:lvl4pPr>
            <a:lvl5pPr eaLnBrk="0" hangingPunct="0">
              <a:defRPr sz="2400">
                <a:solidFill>
                  <a:schemeClr val="tx1"/>
                </a:solidFill>
                <a:latin typeface="Calibri" charset="0"/>
                <a:ea typeface="ＭＳ Ｐゴシック" charset="0"/>
              </a:defRPr>
            </a:lvl5pPr>
            <a:lvl6pPr eaLnBrk="0" fontAlgn="base" hangingPunct="0">
              <a:spcBef>
                <a:spcPct val="0"/>
              </a:spcBef>
              <a:spcAft>
                <a:spcPct val="0"/>
              </a:spcAft>
              <a:defRPr sz="2400">
                <a:solidFill>
                  <a:schemeClr val="tx1"/>
                </a:solidFill>
                <a:latin typeface="Calibri" charset="0"/>
                <a:ea typeface="ＭＳ Ｐゴシック" charset="0"/>
              </a:defRPr>
            </a:lvl6pPr>
            <a:lvl7pPr eaLnBrk="0" fontAlgn="base" hangingPunct="0">
              <a:spcBef>
                <a:spcPct val="0"/>
              </a:spcBef>
              <a:spcAft>
                <a:spcPct val="0"/>
              </a:spcAft>
              <a:defRPr sz="2400">
                <a:solidFill>
                  <a:schemeClr val="tx1"/>
                </a:solidFill>
                <a:latin typeface="Calibri" charset="0"/>
                <a:ea typeface="ＭＳ Ｐゴシック" charset="0"/>
              </a:defRPr>
            </a:lvl7pPr>
            <a:lvl8pPr eaLnBrk="0" fontAlgn="base" hangingPunct="0">
              <a:spcBef>
                <a:spcPct val="0"/>
              </a:spcBef>
              <a:spcAft>
                <a:spcPct val="0"/>
              </a:spcAft>
              <a:defRPr sz="2400">
                <a:solidFill>
                  <a:schemeClr val="tx1"/>
                </a:solidFill>
                <a:latin typeface="Calibri" charset="0"/>
                <a:ea typeface="ＭＳ Ｐゴシック" charset="0"/>
              </a:defRPr>
            </a:lvl8pPr>
            <a:lvl9pPr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spcBef>
                <a:spcPct val="50000"/>
              </a:spcBef>
              <a:defRPr/>
            </a:pPr>
            <a:r>
              <a:rPr lang="en-GB" dirty="0">
                <a:latin typeface="+mn-lt"/>
              </a:rPr>
              <a:t>Look at the pictures below.  </a:t>
            </a:r>
          </a:p>
          <a:p>
            <a:pPr algn="ctr" eaLnBrk="1" hangingPunct="1">
              <a:spcBef>
                <a:spcPct val="50000"/>
              </a:spcBef>
              <a:defRPr/>
            </a:pPr>
            <a:r>
              <a:rPr lang="en-GB" dirty="0">
                <a:latin typeface="+mn-lt"/>
              </a:rPr>
              <a:t>Can you use these pictures to create personification.  </a:t>
            </a:r>
          </a:p>
          <a:p>
            <a:pPr algn="ctr" eaLnBrk="1" hangingPunct="1">
              <a:spcBef>
                <a:spcPct val="50000"/>
              </a:spcBef>
              <a:defRPr/>
            </a:pPr>
            <a:r>
              <a:rPr lang="en-GB" dirty="0">
                <a:latin typeface="+mn-lt"/>
              </a:rPr>
              <a:t>You can use the words to help you or think of your own.</a:t>
            </a:r>
          </a:p>
        </p:txBody>
      </p:sp>
      <p:sp>
        <p:nvSpPr>
          <p:cNvPr id="27661" name="Text Box 13"/>
          <p:cNvSpPr txBox="1">
            <a:spLocks noChangeArrowheads="1"/>
          </p:cNvSpPr>
          <p:nvPr/>
        </p:nvSpPr>
        <p:spPr bwMode="auto">
          <a:xfrm rot="19506302">
            <a:off x="8179403" y="4018280"/>
            <a:ext cx="20129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eaLnBrk="0" hangingPunct="0">
              <a:defRPr sz="2400">
                <a:solidFill>
                  <a:schemeClr val="tx1"/>
                </a:solidFill>
                <a:latin typeface="Calibri" charset="0"/>
                <a:ea typeface="ＭＳ Ｐゴシック" charset="0"/>
              </a:defRPr>
            </a:lvl2pPr>
            <a:lvl3pPr eaLnBrk="0" hangingPunct="0">
              <a:defRPr sz="2400">
                <a:solidFill>
                  <a:schemeClr val="tx1"/>
                </a:solidFill>
                <a:latin typeface="Calibri" charset="0"/>
                <a:ea typeface="ＭＳ Ｐゴシック" charset="0"/>
              </a:defRPr>
            </a:lvl3pPr>
            <a:lvl4pPr eaLnBrk="0" hangingPunct="0">
              <a:defRPr sz="2400">
                <a:solidFill>
                  <a:schemeClr val="tx1"/>
                </a:solidFill>
                <a:latin typeface="Calibri" charset="0"/>
                <a:ea typeface="ＭＳ Ｐゴシック" charset="0"/>
              </a:defRPr>
            </a:lvl4pPr>
            <a:lvl5pPr eaLnBrk="0" hangingPunct="0">
              <a:defRPr sz="2400">
                <a:solidFill>
                  <a:schemeClr val="tx1"/>
                </a:solidFill>
                <a:latin typeface="Calibri" charset="0"/>
                <a:ea typeface="ＭＳ Ｐゴシック" charset="0"/>
              </a:defRPr>
            </a:lvl5pPr>
            <a:lvl6pPr eaLnBrk="0" fontAlgn="base" hangingPunct="0">
              <a:spcBef>
                <a:spcPct val="0"/>
              </a:spcBef>
              <a:spcAft>
                <a:spcPct val="0"/>
              </a:spcAft>
              <a:defRPr sz="2400">
                <a:solidFill>
                  <a:schemeClr val="tx1"/>
                </a:solidFill>
                <a:latin typeface="Calibri" charset="0"/>
                <a:ea typeface="ＭＳ Ｐゴシック" charset="0"/>
              </a:defRPr>
            </a:lvl6pPr>
            <a:lvl7pPr eaLnBrk="0" fontAlgn="base" hangingPunct="0">
              <a:spcBef>
                <a:spcPct val="0"/>
              </a:spcBef>
              <a:spcAft>
                <a:spcPct val="0"/>
              </a:spcAft>
              <a:defRPr sz="2400">
                <a:solidFill>
                  <a:schemeClr val="tx1"/>
                </a:solidFill>
                <a:latin typeface="Calibri" charset="0"/>
                <a:ea typeface="ＭＳ Ｐゴシック" charset="0"/>
              </a:defRPr>
            </a:lvl7pPr>
            <a:lvl8pPr eaLnBrk="0" fontAlgn="base" hangingPunct="0">
              <a:spcBef>
                <a:spcPct val="0"/>
              </a:spcBef>
              <a:spcAft>
                <a:spcPct val="0"/>
              </a:spcAft>
              <a:defRPr sz="2400">
                <a:solidFill>
                  <a:schemeClr val="tx1"/>
                </a:solidFill>
                <a:latin typeface="Calibri" charset="0"/>
                <a:ea typeface="ＭＳ Ｐゴシック" charset="0"/>
              </a:defRPr>
            </a:lvl8pPr>
            <a:lvl9pPr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spcBef>
                <a:spcPct val="50000"/>
              </a:spcBef>
              <a:defRPr/>
            </a:pPr>
            <a:r>
              <a:rPr lang="en-GB" dirty="0">
                <a:solidFill>
                  <a:srgbClr val="FF0000"/>
                </a:solidFill>
                <a:latin typeface="Comic Sans MS" charset="0"/>
              </a:rPr>
              <a:t>protested</a:t>
            </a:r>
          </a:p>
        </p:txBody>
      </p:sp>
      <p:sp>
        <p:nvSpPr>
          <p:cNvPr id="27662" name="Text Box 14"/>
          <p:cNvSpPr txBox="1">
            <a:spLocks noChangeArrowheads="1"/>
          </p:cNvSpPr>
          <p:nvPr/>
        </p:nvSpPr>
        <p:spPr bwMode="auto">
          <a:xfrm rot="1166402">
            <a:off x="4884848" y="3625693"/>
            <a:ext cx="20129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GB" sz="2400" dirty="0">
                <a:solidFill>
                  <a:srgbClr val="FF0000"/>
                </a:solidFill>
                <a:latin typeface="Comic Sans MS" charset="0"/>
                <a:ea typeface="ＭＳ Ｐゴシック" charset="0"/>
                <a:cs typeface="ＭＳ Ｐゴシック" charset="0"/>
              </a:rPr>
              <a:t>cried</a:t>
            </a:r>
          </a:p>
        </p:txBody>
      </p:sp>
      <p:sp>
        <p:nvSpPr>
          <p:cNvPr id="27663" name="Text Box 15"/>
          <p:cNvSpPr txBox="1">
            <a:spLocks noChangeArrowheads="1"/>
          </p:cNvSpPr>
          <p:nvPr/>
        </p:nvSpPr>
        <p:spPr bwMode="auto">
          <a:xfrm>
            <a:off x="3153343" y="2504921"/>
            <a:ext cx="20129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GB" sz="2400" dirty="0">
                <a:solidFill>
                  <a:srgbClr val="FF0000"/>
                </a:solidFill>
                <a:latin typeface="Comic Sans MS" charset="0"/>
                <a:ea typeface="ＭＳ Ｐゴシック" charset="0"/>
                <a:cs typeface="ＭＳ Ｐゴシック" charset="0"/>
              </a:rPr>
              <a:t>screamed</a:t>
            </a:r>
          </a:p>
        </p:txBody>
      </p:sp>
      <p:sp>
        <p:nvSpPr>
          <p:cNvPr id="27664" name="Text Box 16"/>
          <p:cNvSpPr txBox="1">
            <a:spLocks noChangeArrowheads="1"/>
          </p:cNvSpPr>
          <p:nvPr/>
        </p:nvSpPr>
        <p:spPr bwMode="auto">
          <a:xfrm rot="20907448">
            <a:off x="2581026" y="3960112"/>
            <a:ext cx="20129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GB" sz="2400" dirty="0">
                <a:solidFill>
                  <a:srgbClr val="FF0000"/>
                </a:solidFill>
                <a:latin typeface="Comic Sans MS" charset="0"/>
                <a:ea typeface="ＭＳ Ｐゴシック" charset="0"/>
                <a:cs typeface="ＭＳ Ｐゴシック" charset="0"/>
              </a:rPr>
              <a:t>sat</a:t>
            </a:r>
          </a:p>
        </p:txBody>
      </p:sp>
      <p:sp>
        <p:nvSpPr>
          <p:cNvPr id="27665" name="Text Box 17"/>
          <p:cNvSpPr txBox="1">
            <a:spLocks noChangeArrowheads="1"/>
          </p:cNvSpPr>
          <p:nvPr/>
        </p:nvSpPr>
        <p:spPr bwMode="auto">
          <a:xfrm>
            <a:off x="6471632" y="4781556"/>
            <a:ext cx="20129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GB" sz="2400" dirty="0">
                <a:solidFill>
                  <a:srgbClr val="FF0000"/>
                </a:solidFill>
                <a:latin typeface="Comic Sans MS" charset="0"/>
                <a:ea typeface="ＭＳ Ｐゴシック" charset="0"/>
                <a:cs typeface="ＭＳ Ｐゴシック" charset="0"/>
              </a:rPr>
              <a:t>glared</a:t>
            </a:r>
          </a:p>
        </p:txBody>
      </p:sp>
      <p:sp>
        <p:nvSpPr>
          <p:cNvPr id="27666" name="Text Box 18"/>
          <p:cNvSpPr txBox="1">
            <a:spLocks noChangeArrowheads="1"/>
          </p:cNvSpPr>
          <p:nvPr/>
        </p:nvSpPr>
        <p:spPr bwMode="auto">
          <a:xfrm>
            <a:off x="8826774" y="2962954"/>
            <a:ext cx="20129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GB" sz="2400" dirty="0">
                <a:solidFill>
                  <a:srgbClr val="FF0000"/>
                </a:solidFill>
                <a:latin typeface="Comic Sans MS" charset="0"/>
                <a:ea typeface="ＭＳ Ｐゴシック" charset="0"/>
                <a:cs typeface="ＭＳ Ｐゴシック" charset="0"/>
              </a:rPr>
              <a:t>watched</a:t>
            </a:r>
          </a:p>
        </p:txBody>
      </p:sp>
    </p:spTree>
    <p:extLst>
      <p:ext uri="{BB962C8B-B14F-4D97-AF65-F5344CB8AC3E}">
        <p14:creationId xmlns:p14="http://schemas.microsoft.com/office/powerpoint/2010/main" val="10568312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663"/>
                                        </p:tgtEl>
                                        <p:attrNameLst>
                                          <p:attrName>style.visibility</p:attrName>
                                        </p:attrNameLst>
                                      </p:cBhvr>
                                      <p:to>
                                        <p:strVal val="visible"/>
                                      </p:to>
                                    </p:set>
                                    <p:animEffect transition="in" filter="blinds(horizontal)">
                                      <p:cBhvr>
                                        <p:cTn id="7" dur="500"/>
                                        <p:tgtEl>
                                          <p:spTgt spid="276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64"/>
                                        </p:tgtEl>
                                        <p:attrNameLst>
                                          <p:attrName>style.visibility</p:attrName>
                                        </p:attrNameLst>
                                      </p:cBhvr>
                                      <p:to>
                                        <p:strVal val="visible"/>
                                      </p:to>
                                    </p:set>
                                    <p:animEffect transition="in" filter="blinds(horizontal)">
                                      <p:cBhvr>
                                        <p:cTn id="12" dur="500"/>
                                        <p:tgtEl>
                                          <p:spTgt spid="2766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662"/>
                                        </p:tgtEl>
                                        <p:attrNameLst>
                                          <p:attrName>style.visibility</p:attrName>
                                        </p:attrNameLst>
                                      </p:cBhvr>
                                      <p:to>
                                        <p:strVal val="visible"/>
                                      </p:to>
                                    </p:set>
                                    <p:animEffect transition="in" filter="blinds(horizontal)">
                                      <p:cBhvr>
                                        <p:cTn id="17" dur="500"/>
                                        <p:tgtEl>
                                          <p:spTgt spid="2766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7666"/>
                                        </p:tgtEl>
                                        <p:attrNameLst>
                                          <p:attrName>style.visibility</p:attrName>
                                        </p:attrNameLst>
                                      </p:cBhvr>
                                      <p:to>
                                        <p:strVal val="visible"/>
                                      </p:to>
                                    </p:set>
                                    <p:animEffect transition="in" filter="blinds(horizontal)">
                                      <p:cBhvr>
                                        <p:cTn id="22" dur="500"/>
                                        <p:tgtEl>
                                          <p:spTgt spid="2766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7661">
                                            <p:txEl>
                                              <p:pRg st="0" end="0"/>
                                            </p:txEl>
                                          </p:spTgt>
                                        </p:tgtEl>
                                        <p:attrNameLst>
                                          <p:attrName>style.visibility</p:attrName>
                                        </p:attrNameLst>
                                      </p:cBhvr>
                                      <p:to>
                                        <p:strVal val="visible"/>
                                      </p:to>
                                    </p:set>
                                    <p:animEffect transition="in" filter="blinds(horizontal)">
                                      <p:cBhvr>
                                        <p:cTn id="27" dur="500"/>
                                        <p:tgtEl>
                                          <p:spTgt spid="27661">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7665"/>
                                        </p:tgtEl>
                                        <p:attrNameLst>
                                          <p:attrName>style.visibility</p:attrName>
                                        </p:attrNameLst>
                                      </p:cBhvr>
                                      <p:to>
                                        <p:strVal val="visible"/>
                                      </p:to>
                                    </p:set>
                                    <p:animEffect transition="in" filter="blinds(horizontal)">
                                      <p:cBhvr>
                                        <p:cTn id="32" dur="500"/>
                                        <p:tgtEl>
                                          <p:spTgt spid="276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2" grpId="0"/>
      <p:bldP spid="27663" grpId="0"/>
      <p:bldP spid="27664" grpId="0"/>
      <p:bldP spid="27665" grpId="0"/>
      <p:bldP spid="2766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78456" y="32356"/>
            <a:ext cx="5477217" cy="2308324"/>
          </a:xfrm>
          <a:prstGeom prst="rect">
            <a:avLst/>
          </a:prstGeom>
          <a:noFill/>
        </p:spPr>
        <p:txBody>
          <a:bodyPr wrap="square" rtlCol="0">
            <a:spAutoFit/>
          </a:bodyPr>
          <a:lstStyle/>
          <a:p>
            <a:r>
              <a:rPr lang="en-GB" sz="3600" dirty="0">
                <a:solidFill>
                  <a:schemeClr val="accent5"/>
                </a:solidFill>
              </a:rPr>
              <a:t>Imagine you are a character observing this scene. </a:t>
            </a:r>
          </a:p>
          <a:p>
            <a:r>
              <a:rPr lang="en-GB" sz="3600" dirty="0">
                <a:solidFill>
                  <a:schemeClr val="accent5"/>
                </a:solidFill>
              </a:rPr>
              <a:t>How could you describe it using personification?</a:t>
            </a:r>
          </a:p>
        </p:txBody>
      </p:sp>
      <p:sp>
        <p:nvSpPr>
          <p:cNvPr id="7" name="TextBox 6"/>
          <p:cNvSpPr txBox="1"/>
          <p:nvPr/>
        </p:nvSpPr>
        <p:spPr>
          <a:xfrm>
            <a:off x="167169" y="4637832"/>
            <a:ext cx="9060873" cy="1661993"/>
          </a:xfrm>
          <a:prstGeom prst="rect">
            <a:avLst/>
          </a:prstGeom>
          <a:noFill/>
        </p:spPr>
        <p:txBody>
          <a:bodyPr wrap="square" rtlCol="0">
            <a:spAutoFit/>
          </a:bodyPr>
          <a:lstStyle/>
          <a:p>
            <a:endParaRPr lang="en-GB" b="1" i="1" dirty="0"/>
          </a:p>
          <a:p>
            <a:r>
              <a:rPr lang="en-GB" sz="2400" b="1" i="1" dirty="0"/>
              <a:t>Example</a:t>
            </a:r>
            <a:endParaRPr lang="en-GB" sz="3000" b="1" dirty="0"/>
          </a:p>
          <a:p>
            <a:r>
              <a:rPr lang="en-GB" sz="3000" dirty="0"/>
              <a:t>The lightening </a:t>
            </a:r>
            <a:r>
              <a:rPr lang="en-GB" sz="3000" dirty="0">
                <a:solidFill>
                  <a:schemeClr val="accent5"/>
                </a:solidFill>
              </a:rPr>
              <a:t>threw a nasty punch </a:t>
            </a:r>
            <a:r>
              <a:rPr lang="en-GB" sz="3000" dirty="0"/>
              <a:t>at the ground. </a:t>
            </a:r>
          </a:p>
          <a:p>
            <a:endParaRPr lang="en-GB" sz="3000" b="1" dirty="0"/>
          </a:p>
        </p:txBody>
      </p:sp>
      <p:pic>
        <p:nvPicPr>
          <p:cNvPr id="3" name="Picture 2"/>
          <p:cNvPicPr>
            <a:picLocks noChangeAspect="1"/>
          </p:cNvPicPr>
          <p:nvPr/>
        </p:nvPicPr>
        <p:blipFill>
          <a:blip r:embed="rId2"/>
          <a:stretch>
            <a:fillRect/>
          </a:stretch>
        </p:blipFill>
        <p:spPr>
          <a:xfrm>
            <a:off x="5439810" y="160338"/>
            <a:ext cx="6251839" cy="4477495"/>
          </a:xfrm>
          <a:prstGeom prst="rect">
            <a:avLst/>
          </a:prstGeom>
        </p:spPr>
      </p:pic>
      <p:sp>
        <p:nvSpPr>
          <p:cNvPr id="9" name="Rectangle 8"/>
          <p:cNvSpPr/>
          <p:nvPr/>
        </p:nvSpPr>
        <p:spPr>
          <a:xfrm>
            <a:off x="9308583" y="4274276"/>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personification </a:t>
            </a:r>
          </a:p>
        </p:txBody>
      </p:sp>
    </p:spTree>
    <p:extLst>
      <p:ext uri="{BB962C8B-B14F-4D97-AF65-F5344CB8AC3E}">
        <p14:creationId xmlns:p14="http://schemas.microsoft.com/office/powerpoint/2010/main" val="2819412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0" y="3655788"/>
            <a:ext cx="12293486" cy="2631490"/>
          </a:xfrm>
          <a:prstGeom prst="rect">
            <a:avLst/>
          </a:prstGeom>
          <a:noFill/>
        </p:spPr>
        <p:txBody>
          <a:bodyPr wrap="square" rtlCol="0">
            <a:spAutoFit/>
          </a:bodyPr>
          <a:lstStyle/>
          <a:p>
            <a:endParaRPr lang="en-GB" sz="2100" b="1" i="1" dirty="0"/>
          </a:p>
          <a:p>
            <a:r>
              <a:rPr lang="en-GB" sz="2400" b="1" i="1" dirty="0"/>
              <a:t>Example</a:t>
            </a:r>
          </a:p>
          <a:p>
            <a:endParaRPr lang="en-GB" sz="3000" b="1" dirty="0"/>
          </a:p>
          <a:p>
            <a:r>
              <a:rPr lang="en-GB" sz="3000" dirty="0"/>
              <a:t>The frost </a:t>
            </a:r>
            <a:r>
              <a:rPr lang="en-GB" sz="3000" dirty="0">
                <a:solidFill>
                  <a:schemeClr val="accent5"/>
                </a:solidFill>
              </a:rPr>
              <a:t>imprisoned </a:t>
            </a:r>
            <a:r>
              <a:rPr lang="en-GB" sz="3000" dirty="0"/>
              <a:t>the plants in a glassy case. The world seemed to </a:t>
            </a:r>
            <a:r>
              <a:rPr lang="en-GB" sz="3000" dirty="0">
                <a:solidFill>
                  <a:schemeClr val="accent5"/>
                </a:solidFill>
              </a:rPr>
              <a:t>hold its breath </a:t>
            </a:r>
            <a:r>
              <a:rPr lang="en-GB" sz="3000" dirty="0"/>
              <a:t>waiting for the sun to </a:t>
            </a:r>
            <a:r>
              <a:rPr lang="en-GB" sz="3000" dirty="0">
                <a:solidFill>
                  <a:schemeClr val="accent5"/>
                </a:solidFill>
              </a:rPr>
              <a:t>arrive and penetrate </a:t>
            </a:r>
            <a:r>
              <a:rPr lang="en-GB" sz="3000" dirty="0"/>
              <a:t>the cold air.</a:t>
            </a:r>
          </a:p>
          <a:p>
            <a:endParaRPr lang="en-GB" sz="3000" b="1" dirty="0"/>
          </a:p>
        </p:txBody>
      </p:sp>
      <p:sp>
        <p:nvSpPr>
          <p:cNvPr id="9" name="Rectangle 8"/>
          <p:cNvSpPr/>
          <p:nvPr/>
        </p:nvSpPr>
        <p:spPr>
          <a:xfrm>
            <a:off x="9488692" y="4108021"/>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personification </a:t>
            </a:r>
          </a:p>
        </p:txBody>
      </p:sp>
      <p:pic>
        <p:nvPicPr>
          <p:cNvPr id="2" name="Picture 1"/>
          <p:cNvPicPr>
            <a:picLocks noChangeAspect="1"/>
          </p:cNvPicPr>
          <p:nvPr/>
        </p:nvPicPr>
        <p:blipFill>
          <a:blip r:embed="rId2"/>
          <a:stretch>
            <a:fillRect/>
          </a:stretch>
        </p:blipFill>
        <p:spPr>
          <a:xfrm>
            <a:off x="5458691" y="208466"/>
            <a:ext cx="6629067" cy="3728850"/>
          </a:xfrm>
          <a:prstGeom prst="rect">
            <a:avLst/>
          </a:prstGeom>
        </p:spPr>
      </p:pic>
      <p:sp>
        <p:nvSpPr>
          <p:cNvPr id="3" name="Rectangle 2"/>
          <p:cNvSpPr/>
          <p:nvPr/>
        </p:nvSpPr>
        <p:spPr>
          <a:xfrm>
            <a:off x="155575" y="188085"/>
            <a:ext cx="5413952" cy="2308324"/>
          </a:xfrm>
          <a:prstGeom prst="rect">
            <a:avLst/>
          </a:prstGeom>
        </p:spPr>
        <p:txBody>
          <a:bodyPr wrap="square">
            <a:spAutoFit/>
          </a:bodyPr>
          <a:lstStyle/>
          <a:p>
            <a:r>
              <a:rPr lang="en-GB" sz="3600" dirty="0">
                <a:solidFill>
                  <a:schemeClr val="accent5"/>
                </a:solidFill>
              </a:rPr>
              <a:t>Imagine you are a character observing this scene. </a:t>
            </a:r>
          </a:p>
          <a:p>
            <a:r>
              <a:rPr lang="en-GB" sz="3600" dirty="0">
                <a:solidFill>
                  <a:schemeClr val="accent5"/>
                </a:solidFill>
              </a:rPr>
              <a:t>How could you describe it using personification?</a:t>
            </a:r>
          </a:p>
        </p:txBody>
      </p:sp>
    </p:spTree>
    <p:extLst>
      <p:ext uri="{BB962C8B-B14F-4D97-AF65-F5344CB8AC3E}">
        <p14:creationId xmlns:p14="http://schemas.microsoft.com/office/powerpoint/2010/main" val="4593119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0" y="3672513"/>
            <a:ext cx="12081164" cy="3093154"/>
          </a:xfrm>
          <a:prstGeom prst="rect">
            <a:avLst/>
          </a:prstGeom>
          <a:noFill/>
        </p:spPr>
        <p:txBody>
          <a:bodyPr wrap="square" rtlCol="0">
            <a:spAutoFit/>
          </a:bodyPr>
          <a:lstStyle/>
          <a:p>
            <a:endParaRPr lang="en-GB" sz="2100" b="1" i="1" dirty="0"/>
          </a:p>
          <a:p>
            <a:r>
              <a:rPr lang="en-GB" sz="2400" b="1" i="1" dirty="0"/>
              <a:t>Example</a:t>
            </a:r>
          </a:p>
          <a:p>
            <a:endParaRPr lang="en-GB" sz="3000" b="1" dirty="0"/>
          </a:p>
          <a:p>
            <a:r>
              <a:rPr lang="en-GB" sz="3000" dirty="0"/>
              <a:t>The sun </a:t>
            </a:r>
            <a:r>
              <a:rPr lang="en-GB" sz="3000" dirty="0">
                <a:solidFill>
                  <a:schemeClr val="accent5"/>
                </a:solidFill>
              </a:rPr>
              <a:t>pushed </a:t>
            </a:r>
            <a:r>
              <a:rPr lang="en-GB" sz="3000" dirty="0"/>
              <a:t>the clouds aside, brightening the sky as far as the eye could see. The scene was so inviting, I ran into the grasses sending fluffy seeds </a:t>
            </a:r>
            <a:r>
              <a:rPr lang="en-GB" sz="3000" dirty="0">
                <a:solidFill>
                  <a:schemeClr val="accent5"/>
                </a:solidFill>
              </a:rPr>
              <a:t>dancing up </a:t>
            </a:r>
            <a:r>
              <a:rPr lang="en-GB" sz="3000" dirty="0"/>
              <a:t>into the air.</a:t>
            </a:r>
          </a:p>
          <a:p>
            <a:endParaRPr lang="en-GB" sz="3000" b="1" dirty="0"/>
          </a:p>
        </p:txBody>
      </p:sp>
      <p:sp>
        <p:nvSpPr>
          <p:cNvPr id="9" name="Rectangle 8"/>
          <p:cNvSpPr/>
          <p:nvPr/>
        </p:nvSpPr>
        <p:spPr>
          <a:xfrm>
            <a:off x="9460983" y="4091824"/>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personification </a:t>
            </a:r>
          </a:p>
        </p:txBody>
      </p:sp>
      <p:pic>
        <p:nvPicPr>
          <p:cNvPr id="2" name="Picture 1"/>
          <p:cNvPicPr>
            <a:picLocks noChangeAspect="1"/>
          </p:cNvPicPr>
          <p:nvPr/>
        </p:nvPicPr>
        <p:blipFill>
          <a:blip r:embed="rId2"/>
          <a:stretch>
            <a:fillRect/>
          </a:stretch>
        </p:blipFill>
        <p:spPr>
          <a:xfrm>
            <a:off x="5453522" y="212997"/>
            <a:ext cx="6468563" cy="3638567"/>
          </a:xfrm>
          <a:prstGeom prst="rect">
            <a:avLst/>
          </a:prstGeom>
        </p:spPr>
      </p:pic>
      <p:sp>
        <p:nvSpPr>
          <p:cNvPr id="11" name="Rectangle 10"/>
          <p:cNvSpPr/>
          <p:nvPr/>
        </p:nvSpPr>
        <p:spPr>
          <a:xfrm>
            <a:off x="155575" y="188085"/>
            <a:ext cx="5413952" cy="2308324"/>
          </a:xfrm>
          <a:prstGeom prst="rect">
            <a:avLst/>
          </a:prstGeom>
        </p:spPr>
        <p:txBody>
          <a:bodyPr wrap="square">
            <a:spAutoFit/>
          </a:bodyPr>
          <a:lstStyle/>
          <a:p>
            <a:r>
              <a:rPr lang="en-GB" sz="3600" dirty="0">
                <a:solidFill>
                  <a:schemeClr val="accent5"/>
                </a:solidFill>
              </a:rPr>
              <a:t>Imagine you are a character observing this scene. </a:t>
            </a:r>
          </a:p>
          <a:p>
            <a:r>
              <a:rPr lang="en-GB" sz="3600" dirty="0">
                <a:solidFill>
                  <a:schemeClr val="accent5"/>
                </a:solidFill>
              </a:rPr>
              <a:t>How could you describe it using personification?</a:t>
            </a:r>
          </a:p>
        </p:txBody>
      </p:sp>
    </p:spTree>
    <p:extLst>
      <p:ext uri="{BB962C8B-B14F-4D97-AF65-F5344CB8AC3E}">
        <p14:creationId xmlns:p14="http://schemas.microsoft.com/office/powerpoint/2010/main" val="20939851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7425" y="4904509"/>
            <a:ext cx="11707091" cy="1842654"/>
          </a:xfrm>
        </p:spPr>
        <p:txBody>
          <a:bodyPr>
            <a:normAutofit fontScale="92500" lnSpcReduction="10000"/>
          </a:bodyPr>
          <a:lstStyle/>
          <a:p>
            <a:pPr marL="0" indent="0" algn="ctr">
              <a:buNone/>
            </a:pPr>
            <a:r>
              <a:rPr lang="en-GB" sz="3300" dirty="0"/>
              <a:t>Imagine you are the child and describe what you see using personification in your sentences.</a:t>
            </a:r>
          </a:p>
          <a:p>
            <a:pPr marL="0" indent="0">
              <a:buNone/>
            </a:pPr>
            <a:r>
              <a:rPr lang="en-GB" dirty="0"/>
              <a:t>	</a:t>
            </a:r>
            <a:r>
              <a:rPr lang="en-GB" dirty="0">
                <a:solidFill>
                  <a:schemeClr val="accent5"/>
                </a:solidFill>
              </a:rPr>
              <a:t>Is it a friendly or spooky place?</a:t>
            </a:r>
            <a:r>
              <a:rPr lang="en-GB" dirty="0"/>
              <a:t>				</a:t>
            </a:r>
            <a:r>
              <a:rPr lang="en-GB" dirty="0">
                <a:solidFill>
                  <a:schemeClr val="accent6"/>
                </a:solidFill>
              </a:rPr>
              <a:t>	Is it inviting?</a:t>
            </a:r>
          </a:p>
          <a:p>
            <a:pPr marL="0" indent="0">
              <a:buNone/>
            </a:pPr>
            <a:r>
              <a:rPr lang="en-GB" dirty="0"/>
              <a:t>		How do you feel? 		</a:t>
            </a:r>
            <a:r>
              <a:rPr lang="en-GB" dirty="0">
                <a:solidFill>
                  <a:schemeClr val="accent2"/>
                </a:solidFill>
              </a:rPr>
              <a:t>What sounds might there be?</a:t>
            </a:r>
          </a:p>
        </p:txBody>
      </p:sp>
      <p:pic>
        <p:nvPicPr>
          <p:cNvPr id="4" name="Picture 3" descr="http://marissajumper.com/wp-content/uploads/2012/08/mjumper2_r.jpg"/>
          <p:cNvPicPr/>
          <p:nvPr/>
        </p:nvPicPr>
        <p:blipFill>
          <a:blip r:embed="rId2">
            <a:extLst>
              <a:ext uri="{28A0092B-C50C-407E-A947-70E740481C1C}">
                <a14:useLocalDpi xmlns:a14="http://schemas.microsoft.com/office/drawing/2010/main" val="0"/>
              </a:ext>
            </a:extLst>
          </a:blip>
          <a:srcRect/>
          <a:stretch>
            <a:fillRect/>
          </a:stretch>
        </p:blipFill>
        <p:spPr bwMode="auto">
          <a:xfrm>
            <a:off x="872835" y="96982"/>
            <a:ext cx="10356273" cy="4807527"/>
          </a:xfrm>
          <a:prstGeom prst="rect">
            <a:avLst/>
          </a:prstGeom>
          <a:noFill/>
          <a:ln>
            <a:noFill/>
          </a:ln>
        </p:spPr>
      </p:pic>
    </p:spTree>
    <p:extLst>
      <p:ext uri="{BB962C8B-B14F-4D97-AF65-F5344CB8AC3E}">
        <p14:creationId xmlns:p14="http://schemas.microsoft.com/office/powerpoint/2010/main" val="14996629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79" y="2766802"/>
            <a:ext cx="11144312" cy="1325563"/>
          </a:xfrm>
        </p:spPr>
        <p:txBody>
          <a:bodyPr>
            <a:noAutofit/>
          </a:bodyPr>
          <a:lstStyle/>
          <a:p>
            <a:r>
              <a:rPr lang="en-GB" sz="6600" b="1" dirty="0"/>
              <a:t>LO: to use ambitious vocabulary in descriptive writing</a:t>
            </a:r>
          </a:p>
        </p:txBody>
      </p:sp>
      <p:sp>
        <p:nvSpPr>
          <p:cNvPr id="4" name="Rectangle 3"/>
          <p:cNvSpPr/>
          <p:nvPr/>
        </p:nvSpPr>
        <p:spPr>
          <a:xfrm>
            <a:off x="0" y="0"/>
            <a:ext cx="2480791" cy="6763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Lesson 4</a:t>
            </a:r>
          </a:p>
        </p:txBody>
      </p:sp>
    </p:spTree>
    <p:extLst>
      <p:ext uri="{BB962C8B-B14F-4D97-AF65-F5344CB8AC3E}">
        <p14:creationId xmlns:p14="http://schemas.microsoft.com/office/powerpoint/2010/main" val="183132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121"/>
            <a:ext cx="10515600" cy="783298"/>
          </a:xfrm>
        </p:spPr>
        <p:txBody>
          <a:bodyPr/>
          <a:lstStyle/>
          <a:p>
            <a:r>
              <a:rPr lang="en-GB" dirty="0"/>
              <a:t>Using Ambitious Vocabulary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37213117"/>
              </p:ext>
            </p:extLst>
          </p:nvPr>
        </p:nvGraphicFramePr>
        <p:xfrm>
          <a:off x="131618" y="677378"/>
          <a:ext cx="10515600" cy="222504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1393096334"/>
                    </a:ext>
                  </a:extLst>
                </a:gridCol>
                <a:gridCol w="1752600">
                  <a:extLst>
                    <a:ext uri="{9D8B030D-6E8A-4147-A177-3AD203B41FA5}">
                      <a16:colId xmlns:a16="http://schemas.microsoft.com/office/drawing/2014/main" val="2554892485"/>
                    </a:ext>
                  </a:extLst>
                </a:gridCol>
                <a:gridCol w="1752600">
                  <a:extLst>
                    <a:ext uri="{9D8B030D-6E8A-4147-A177-3AD203B41FA5}">
                      <a16:colId xmlns:a16="http://schemas.microsoft.com/office/drawing/2014/main" val="2586978573"/>
                    </a:ext>
                  </a:extLst>
                </a:gridCol>
                <a:gridCol w="1752600">
                  <a:extLst>
                    <a:ext uri="{9D8B030D-6E8A-4147-A177-3AD203B41FA5}">
                      <a16:colId xmlns:a16="http://schemas.microsoft.com/office/drawing/2014/main" val="1106531318"/>
                    </a:ext>
                  </a:extLst>
                </a:gridCol>
                <a:gridCol w="1752600">
                  <a:extLst>
                    <a:ext uri="{9D8B030D-6E8A-4147-A177-3AD203B41FA5}">
                      <a16:colId xmlns:a16="http://schemas.microsoft.com/office/drawing/2014/main" val="678816760"/>
                    </a:ext>
                  </a:extLst>
                </a:gridCol>
                <a:gridCol w="1752600">
                  <a:extLst>
                    <a:ext uri="{9D8B030D-6E8A-4147-A177-3AD203B41FA5}">
                      <a16:colId xmlns:a16="http://schemas.microsoft.com/office/drawing/2014/main" val="4221053809"/>
                    </a:ext>
                  </a:extLst>
                </a:gridCol>
              </a:tblGrid>
              <a:tr h="370840">
                <a:tc>
                  <a:txBody>
                    <a:bodyPr/>
                    <a:lstStyle/>
                    <a:p>
                      <a:r>
                        <a:rPr lang="en-GB" b="0" dirty="0">
                          <a:solidFill>
                            <a:schemeClr val="tx1"/>
                          </a:solidFill>
                        </a:rPr>
                        <a:t>Beautiful</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b="0" dirty="0">
                          <a:solidFill>
                            <a:schemeClr val="tx1"/>
                          </a:solidFill>
                        </a:rPr>
                        <a:t>Accident</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b="0" dirty="0">
                          <a:solidFill>
                            <a:schemeClr val="tx1"/>
                          </a:solidFill>
                        </a:rPr>
                        <a:t>Adventure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b="0" dirty="0">
                          <a:solidFill>
                            <a:schemeClr val="tx1"/>
                          </a:solidFill>
                        </a:rPr>
                        <a:t>Quietly</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b="0" dirty="0">
                          <a:solidFill>
                            <a:schemeClr val="tx1"/>
                          </a:solidFill>
                        </a:rPr>
                        <a:t>Busy</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b="0" dirty="0">
                          <a:solidFill>
                            <a:schemeClr val="tx1"/>
                          </a:solidFill>
                        </a:rPr>
                        <a:t>Because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679048031"/>
                  </a:ext>
                </a:extLst>
              </a:tr>
              <a:tr h="370840">
                <a:tc>
                  <a:txBody>
                    <a:bodyPr/>
                    <a:lstStyle/>
                    <a:p>
                      <a:r>
                        <a:rPr lang="en-GB" dirty="0"/>
                        <a:t>Loud</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dirty="0"/>
                        <a:t>Afraid</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dirty="0"/>
                        <a:t>Marvellous</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dirty="0"/>
                        <a:t>Magic</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dirty="0"/>
                        <a:t>Enormous</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GB" dirty="0"/>
                        <a:t>Fierce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162084309"/>
                  </a:ext>
                </a:extLst>
              </a:tr>
              <a:tr h="370840">
                <a:tc>
                  <a:txBody>
                    <a:bodyPr/>
                    <a:lstStyle/>
                    <a:p>
                      <a:r>
                        <a:rPr lang="en-GB" dirty="0"/>
                        <a:t>Fearful</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Painful</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Thunderous</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Doubt</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Incredibly</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Pathetic</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a16="http://schemas.microsoft.com/office/drawing/2014/main" val="1234299172"/>
                  </a:ext>
                </a:extLst>
              </a:tr>
              <a:tr h="370840">
                <a:tc>
                  <a:txBody>
                    <a:bodyPr/>
                    <a:lstStyle/>
                    <a:p>
                      <a:r>
                        <a:rPr lang="en-GB" dirty="0"/>
                        <a:t>Belief</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Echo</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Attractive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Experience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Fortunate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GB" dirty="0"/>
                        <a:t>Prefer</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a16="http://schemas.microsoft.com/office/drawing/2014/main" val="1659913126"/>
                  </a:ext>
                </a:extLst>
              </a:tr>
              <a:tr h="370840">
                <a:tc>
                  <a:txBody>
                    <a:bodyPr/>
                    <a:lstStyle/>
                    <a:p>
                      <a:r>
                        <a:rPr lang="en-GB" dirty="0"/>
                        <a:t>Adore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Terrain</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Speculation</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Vibration</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Emotion</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Express</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1940204732"/>
                  </a:ext>
                </a:extLst>
              </a:tr>
              <a:tr h="370840">
                <a:tc>
                  <a:txBody>
                    <a:bodyPr/>
                    <a:lstStyle/>
                    <a:p>
                      <a:r>
                        <a:rPr lang="en-GB" dirty="0"/>
                        <a:t>Remorse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Dank</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Imaginatively</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Atmosphere</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Curiously</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dirty="0"/>
                        <a:t>Particular</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3440409769"/>
                  </a:ext>
                </a:extLst>
              </a:tr>
            </a:tbl>
          </a:graphicData>
        </a:graphic>
      </p:graphicFrame>
      <p:sp>
        <p:nvSpPr>
          <p:cNvPr id="5" name="TextBox 4"/>
          <p:cNvSpPr txBox="1"/>
          <p:nvPr/>
        </p:nvSpPr>
        <p:spPr>
          <a:xfrm>
            <a:off x="131618" y="3039988"/>
            <a:ext cx="4772891" cy="3416320"/>
          </a:xfrm>
          <a:prstGeom prst="rect">
            <a:avLst/>
          </a:prstGeom>
          <a:noFill/>
          <a:ln>
            <a:solidFill>
              <a:schemeClr val="tx1"/>
            </a:solidFill>
          </a:ln>
        </p:spPr>
        <p:txBody>
          <a:bodyPr wrap="square" rtlCol="0">
            <a:spAutoFit/>
          </a:bodyPr>
          <a:lstStyle/>
          <a:p>
            <a:r>
              <a:rPr lang="en-GB" dirty="0"/>
              <a:t>In pairs:</a:t>
            </a:r>
          </a:p>
          <a:p>
            <a:endParaRPr lang="en-GB" dirty="0"/>
          </a:p>
          <a:p>
            <a:r>
              <a:rPr lang="en-GB" dirty="0"/>
              <a:t>Partner 1 chooses an ambitious word from the list.</a:t>
            </a:r>
          </a:p>
          <a:p>
            <a:r>
              <a:rPr lang="en-GB" dirty="0"/>
              <a:t>Green – easiest 1 point</a:t>
            </a:r>
          </a:p>
          <a:p>
            <a:r>
              <a:rPr lang="en-GB" dirty="0"/>
              <a:t>Yellow – harder 2 points</a:t>
            </a:r>
          </a:p>
          <a:p>
            <a:r>
              <a:rPr lang="en-GB" dirty="0"/>
              <a:t>Red – difficult 3 points</a:t>
            </a:r>
          </a:p>
          <a:p>
            <a:endParaRPr lang="en-GB" dirty="0"/>
          </a:p>
          <a:p>
            <a:r>
              <a:rPr lang="en-GB" dirty="0"/>
              <a:t>Partner 2 has to correctly use word in sentence to gain those points.</a:t>
            </a:r>
          </a:p>
          <a:p>
            <a:r>
              <a:rPr lang="en-GB" dirty="0"/>
              <a:t>Swap roles, repeat until told.</a:t>
            </a:r>
          </a:p>
          <a:p>
            <a:r>
              <a:rPr lang="en-GB" dirty="0"/>
              <a:t>Who has the most points?</a:t>
            </a:r>
          </a:p>
        </p:txBody>
      </p:sp>
      <p:pic>
        <p:nvPicPr>
          <p:cNvPr id="2050" name="Picture 2" descr="https://www.onceuponapicture.co.uk/wp-content/uploads/2018/01/Franko-Matticchio-Ark-Sink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9653" t="18159" r="4238" b="14652"/>
          <a:stretch/>
        </p:blipFill>
        <p:spPr bwMode="auto">
          <a:xfrm>
            <a:off x="5389418" y="2990412"/>
            <a:ext cx="4433454" cy="369454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9441872" y="3039988"/>
            <a:ext cx="2653146" cy="1938992"/>
          </a:xfrm>
          <a:prstGeom prst="rect">
            <a:avLst/>
          </a:prstGeom>
          <a:solidFill>
            <a:schemeClr val="accent3">
              <a:lumMod val="20000"/>
              <a:lumOff val="80000"/>
            </a:schemeClr>
          </a:solidFill>
          <a:ln>
            <a:solidFill>
              <a:schemeClr val="tx1"/>
            </a:solidFill>
          </a:ln>
        </p:spPr>
        <p:txBody>
          <a:bodyPr wrap="square" rtlCol="0">
            <a:spAutoFit/>
          </a:bodyPr>
          <a:lstStyle/>
          <a:p>
            <a:r>
              <a:rPr lang="en-GB" sz="2400" dirty="0"/>
              <a:t>Now together select five words and create a story about this picture using all the words.</a:t>
            </a:r>
          </a:p>
        </p:txBody>
      </p:sp>
    </p:spTree>
    <p:extLst>
      <p:ext uri="{BB962C8B-B14F-4D97-AF65-F5344CB8AC3E}">
        <p14:creationId xmlns:p14="http://schemas.microsoft.com/office/powerpoint/2010/main" val="20257934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5744"/>
            <a:ext cx="11582400" cy="1325563"/>
          </a:xfrm>
        </p:spPr>
        <p:txBody>
          <a:bodyPr>
            <a:noAutofit/>
          </a:bodyPr>
          <a:lstStyle/>
          <a:p>
            <a:r>
              <a:rPr lang="en-GB" sz="3600" dirty="0">
                <a:solidFill>
                  <a:schemeClr val="accent5"/>
                </a:solidFill>
              </a:rPr>
              <a:t>Create a personal top 10 ambitious words using thesaurus, partner or list below.</a:t>
            </a:r>
            <a:br>
              <a:rPr lang="en-GB" sz="3600" dirty="0">
                <a:solidFill>
                  <a:schemeClr val="accent5"/>
                </a:solidFill>
              </a:rPr>
            </a:br>
            <a:r>
              <a:rPr lang="en-GB" sz="3600" dirty="0">
                <a:solidFill>
                  <a:schemeClr val="accent5"/>
                </a:solidFill>
              </a:rPr>
              <a:t>Write the word and its meaning or an example sentence.</a:t>
            </a:r>
          </a:p>
        </p:txBody>
      </p:sp>
      <p:sp>
        <p:nvSpPr>
          <p:cNvPr id="4" name="Rectangle 3"/>
          <p:cNvSpPr/>
          <p:nvPr/>
        </p:nvSpPr>
        <p:spPr>
          <a:xfrm>
            <a:off x="0" y="1676834"/>
            <a:ext cx="12192000" cy="5078313"/>
          </a:xfrm>
          <a:prstGeom prst="rect">
            <a:avLst/>
          </a:prstGeom>
        </p:spPr>
        <p:txBody>
          <a:bodyPr wrap="square">
            <a:spAutoFit/>
          </a:bodyPr>
          <a:lstStyle/>
          <a:p>
            <a:pPr>
              <a:spcAft>
                <a:spcPts val="0"/>
              </a:spcAft>
            </a:pPr>
            <a:r>
              <a:rPr lang="en-GB" b="1" i="1" u="sng" dirty="0">
                <a:latin typeface="Tahoma" panose="020B0604030504040204" pitchFamily="34" charset="0"/>
                <a:ea typeface="Times New Roman" panose="02020603050405020304" pitchFamily="18" charset="0"/>
              </a:rPr>
              <a:t>Dramatic Verbs:</a:t>
            </a:r>
            <a:r>
              <a:rPr lang="en-GB" dirty="0">
                <a:latin typeface="Tahoma" panose="020B0604030504040204" pitchFamily="34" charset="0"/>
                <a:ea typeface="Times New Roman" panose="02020603050405020304" pitchFamily="18" charset="0"/>
              </a:rPr>
              <a:t> snared, disturbed, smashed, blazed, swayed, tormented, straggling, lacerating, plunged, clashed, crackled, penetrated, blistering, jolted, splitting, darted, collapsed, trembled, engulfed, scurried, flickered, twitched, shattered, obliterated, throbbing, shuddered, exploded, oozed, quivered, gushed, raged, toiled, twisting, , writhed, swelled, crept, flapped, collided, pummelled, punctured, dissolved, clenched.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Tahoma" panose="020B060403050404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b="1" i="1" u="sng" dirty="0">
                <a:latin typeface="Tahoma" panose="020B0604030504040204" pitchFamily="34" charset="0"/>
                <a:ea typeface="Times New Roman" panose="02020603050405020304" pitchFamily="18" charset="0"/>
              </a:rPr>
              <a:t>Emotions:</a:t>
            </a:r>
            <a:r>
              <a:rPr lang="en-GB" dirty="0">
                <a:latin typeface="Tahoma" panose="020B0604030504040204" pitchFamily="34" charset="0"/>
                <a:ea typeface="Times New Roman" panose="02020603050405020304" pitchFamily="18" charset="0"/>
              </a:rPr>
              <a:t> apprehension, solemnity, melancholy, underlying guilt, nausea, ennui, jealous, depressed, heartbroken, crestfallen, despondent, anxiety, vexed, morose, confused, hostile, ecstatic, elated, hatred, shame, contempt, pity, envy, benevolence, boredom, restlessness, bewilderment, awe, humiliation, suspicious, impatient, panic-stricken, disbelief, exasperation, resentment, defiance, curiosity, expectation, remorse, exhilaration,      </a:t>
            </a:r>
            <a:endParaRPr lang="en-GB" dirty="0">
              <a:latin typeface="Times New Roman" panose="02020603050405020304" pitchFamily="18" charset="0"/>
              <a:ea typeface="Times New Roman" panose="02020603050405020304" pitchFamily="18" charset="0"/>
            </a:endParaRPr>
          </a:p>
          <a:p>
            <a:pPr>
              <a:spcAft>
                <a:spcPts val="0"/>
              </a:spcAft>
            </a:pPr>
            <a:r>
              <a:rPr lang="en-GB" b="1" i="1" dirty="0">
                <a:latin typeface="Tahoma" panose="020B060403050404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b="1" i="1" u="sng" dirty="0">
                <a:latin typeface="Tahoma" panose="020B0604030504040204" pitchFamily="34" charset="0"/>
                <a:ea typeface="Times New Roman" panose="02020603050405020304" pitchFamily="18" charset="0"/>
              </a:rPr>
              <a:t>Adjectives:</a:t>
            </a:r>
            <a:r>
              <a:rPr lang="en-GB" dirty="0">
                <a:latin typeface="Tahoma" panose="020B0604030504040204" pitchFamily="34" charset="0"/>
                <a:ea typeface="Times New Roman" panose="02020603050405020304" pitchFamily="18" charset="0"/>
              </a:rPr>
              <a:t> rigorous, merciless, relentless, arduous, rigid, vile, deformed, jagged, serrated, furtive, repulsive, monstrous, intolerable, distinct, prodigious, perilous, ghastly, vast, transparent, ruinous, obscure,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Tahoma" panose="020B060403050404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b="1" i="1" u="sng" dirty="0">
                <a:latin typeface="Tahoma" panose="020B0604030504040204" pitchFamily="34" charset="0"/>
                <a:ea typeface="Times New Roman" panose="02020603050405020304" pitchFamily="18" charset="0"/>
              </a:rPr>
              <a:t>Words to create an interesting character:</a:t>
            </a:r>
            <a:r>
              <a:rPr lang="en-GB" dirty="0">
                <a:latin typeface="Tahoma" panose="020B0604030504040204" pitchFamily="34" charset="0"/>
                <a:ea typeface="Times New Roman" panose="02020603050405020304" pitchFamily="18" charset="0"/>
              </a:rPr>
              <a:t> mute, hesitant, aloof, prodigious, insolent, dispassionate, timid, bashful, surreptitious, indifferent, detached, unapproachable, intriguing, negligent, irresponsible, isolated, irritable, impudent, compelling, edgy, cantankerous, evasive, deceitful, fiery, impulsive, fervent, introverted, eccentric, callous, amoral, immoral, fickle, sentimental, compassionate, eager, inquisitive, indecisive, naïve, infatuated, affectionate, threatening, vicious, unpredictable, cynical, pessimistic, impertinent,           </a:t>
            </a:r>
            <a:endParaRPr lang="en-GB"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606277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78456" y="32356"/>
            <a:ext cx="5983266" cy="1754326"/>
          </a:xfrm>
          <a:prstGeom prst="rect">
            <a:avLst/>
          </a:prstGeom>
          <a:noFill/>
        </p:spPr>
        <p:txBody>
          <a:bodyPr wrap="square" rtlCol="0">
            <a:spAutoFit/>
          </a:bodyPr>
          <a:lstStyle/>
          <a:p>
            <a:r>
              <a:rPr lang="en-GB" sz="3600" dirty="0">
                <a:solidFill>
                  <a:schemeClr val="accent5"/>
                </a:solidFill>
              </a:rPr>
              <a:t>Imagine you are the girl. </a:t>
            </a:r>
          </a:p>
          <a:p>
            <a:r>
              <a:rPr lang="en-GB" sz="3600" dirty="0">
                <a:solidFill>
                  <a:schemeClr val="accent5"/>
                </a:solidFill>
              </a:rPr>
              <a:t>Use ambitious vocabulary when describing what you did.</a:t>
            </a:r>
          </a:p>
        </p:txBody>
      </p:sp>
      <p:sp>
        <p:nvSpPr>
          <p:cNvPr id="7" name="TextBox 6"/>
          <p:cNvSpPr txBox="1"/>
          <p:nvPr/>
        </p:nvSpPr>
        <p:spPr>
          <a:xfrm>
            <a:off x="67295" y="3361024"/>
            <a:ext cx="11988853" cy="3277820"/>
          </a:xfrm>
          <a:prstGeom prst="rect">
            <a:avLst/>
          </a:prstGeom>
          <a:noFill/>
        </p:spPr>
        <p:txBody>
          <a:bodyPr wrap="square" rtlCol="0">
            <a:spAutoFit/>
          </a:bodyPr>
          <a:lstStyle/>
          <a:p>
            <a:endParaRPr lang="en-GB" sz="2100" b="1" i="1" dirty="0"/>
          </a:p>
          <a:p>
            <a:endParaRPr lang="en-GB" sz="2400" b="1" i="1" dirty="0"/>
          </a:p>
          <a:p>
            <a:endParaRPr lang="en-GB" sz="2400" b="1" i="1" dirty="0"/>
          </a:p>
          <a:p>
            <a:r>
              <a:rPr lang="en-GB" sz="2400" b="1" i="1" dirty="0"/>
              <a:t>Example:</a:t>
            </a:r>
          </a:p>
          <a:p>
            <a:r>
              <a:rPr lang="en-GB" sz="2400" u="sng" dirty="0"/>
              <a:t>The girl:</a:t>
            </a:r>
          </a:p>
          <a:p>
            <a:r>
              <a:rPr lang="en-GB" sz="3000" dirty="0"/>
              <a:t>After the teacher </a:t>
            </a:r>
            <a:r>
              <a:rPr lang="en-GB" sz="3000" dirty="0">
                <a:solidFill>
                  <a:schemeClr val="accent5"/>
                </a:solidFill>
              </a:rPr>
              <a:t>shuffled</a:t>
            </a:r>
            <a:r>
              <a:rPr lang="en-GB" sz="3000" dirty="0"/>
              <a:t> by, I </a:t>
            </a:r>
            <a:r>
              <a:rPr lang="en-GB" sz="3000" dirty="0">
                <a:solidFill>
                  <a:schemeClr val="accent5"/>
                </a:solidFill>
              </a:rPr>
              <a:t>gathered</a:t>
            </a:r>
            <a:r>
              <a:rPr lang="en-GB" sz="3000" dirty="0"/>
              <a:t> my pencils into a bunch and </a:t>
            </a:r>
            <a:r>
              <a:rPr lang="en-GB" sz="3000" dirty="0">
                <a:solidFill>
                  <a:schemeClr val="accent5"/>
                </a:solidFill>
              </a:rPr>
              <a:t>destroyed</a:t>
            </a:r>
            <a:r>
              <a:rPr lang="en-GB" sz="3000" dirty="0"/>
              <a:t> Ryan’s </a:t>
            </a:r>
            <a:r>
              <a:rPr lang="en-GB" sz="3000" dirty="0">
                <a:solidFill>
                  <a:schemeClr val="accent5"/>
                </a:solidFill>
              </a:rPr>
              <a:t>ridiculous</a:t>
            </a:r>
            <a:r>
              <a:rPr lang="en-GB" sz="3000" dirty="0"/>
              <a:t> picture. That will stop him </a:t>
            </a:r>
            <a:r>
              <a:rPr lang="en-GB" sz="3000" dirty="0">
                <a:solidFill>
                  <a:schemeClr val="accent5"/>
                </a:solidFill>
              </a:rPr>
              <a:t>bragging</a:t>
            </a:r>
            <a:r>
              <a:rPr lang="en-GB" sz="3000" dirty="0"/>
              <a:t> about how </a:t>
            </a:r>
            <a:r>
              <a:rPr lang="en-GB" sz="3000" dirty="0">
                <a:solidFill>
                  <a:schemeClr val="accent5"/>
                </a:solidFill>
              </a:rPr>
              <a:t>artistic</a:t>
            </a:r>
            <a:r>
              <a:rPr lang="en-GB" sz="3000" dirty="0"/>
              <a:t> he is. </a:t>
            </a:r>
            <a:endParaRPr lang="en-GB" sz="3000" b="1" dirty="0"/>
          </a:p>
        </p:txBody>
      </p:sp>
      <p:sp>
        <p:nvSpPr>
          <p:cNvPr id="9" name="Rectangle 8"/>
          <p:cNvSpPr/>
          <p:nvPr/>
        </p:nvSpPr>
        <p:spPr>
          <a:xfrm>
            <a:off x="9875212" y="4272821"/>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ambitious vocabulary</a:t>
            </a:r>
          </a:p>
        </p:txBody>
      </p:sp>
      <p:pic>
        <p:nvPicPr>
          <p:cNvPr id="11" name="Picture 10"/>
          <p:cNvPicPr>
            <a:picLocks noChangeAspect="1"/>
          </p:cNvPicPr>
          <p:nvPr/>
        </p:nvPicPr>
        <p:blipFill>
          <a:blip r:embed="rId2"/>
          <a:srcRect t="2851" b="22287"/>
          <a:stretch>
            <a:fillRect/>
          </a:stretch>
        </p:blipFill>
        <p:spPr>
          <a:xfrm>
            <a:off x="6061722" y="0"/>
            <a:ext cx="6130278" cy="4083049"/>
          </a:xfrm>
          <a:prstGeom prst="rect">
            <a:avLst/>
          </a:prstGeom>
        </p:spPr>
      </p:pic>
    </p:spTree>
    <p:extLst>
      <p:ext uri="{BB962C8B-B14F-4D97-AF65-F5344CB8AC3E}">
        <p14:creationId xmlns:p14="http://schemas.microsoft.com/office/powerpoint/2010/main" val="20939851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78456" y="4238681"/>
            <a:ext cx="11975629" cy="3093154"/>
          </a:xfrm>
          <a:prstGeom prst="rect">
            <a:avLst/>
          </a:prstGeom>
          <a:noFill/>
        </p:spPr>
        <p:txBody>
          <a:bodyPr wrap="square" rtlCol="0">
            <a:spAutoFit/>
          </a:bodyPr>
          <a:lstStyle/>
          <a:p>
            <a:endParaRPr lang="en-GB" sz="2100" b="1" i="1" dirty="0"/>
          </a:p>
          <a:p>
            <a:r>
              <a:rPr lang="en-GB" sz="2400" b="1" i="1" dirty="0"/>
              <a:t>Example:</a:t>
            </a:r>
          </a:p>
          <a:p>
            <a:r>
              <a:rPr lang="en-GB" sz="2400" u="sng" dirty="0"/>
              <a:t>The boy:</a:t>
            </a:r>
            <a:endParaRPr lang="en-GB" sz="3000" u="sng" dirty="0"/>
          </a:p>
          <a:p>
            <a:r>
              <a:rPr lang="en-GB" sz="3000" dirty="0"/>
              <a:t>Lucy </a:t>
            </a:r>
            <a:r>
              <a:rPr lang="en-GB" sz="3000" dirty="0">
                <a:solidFill>
                  <a:schemeClr val="accent5"/>
                </a:solidFill>
              </a:rPr>
              <a:t>peered</a:t>
            </a:r>
            <a:r>
              <a:rPr lang="en-GB" sz="3000" dirty="0"/>
              <a:t> at me </a:t>
            </a:r>
            <a:r>
              <a:rPr lang="en-GB" sz="3000" dirty="0">
                <a:solidFill>
                  <a:schemeClr val="accent5"/>
                </a:solidFill>
              </a:rPr>
              <a:t>suspiciously</a:t>
            </a:r>
            <a:r>
              <a:rPr lang="en-GB" sz="3000" dirty="0"/>
              <a:t> before </a:t>
            </a:r>
            <a:r>
              <a:rPr lang="en-GB" sz="3000" dirty="0">
                <a:solidFill>
                  <a:schemeClr val="accent5"/>
                </a:solidFill>
              </a:rPr>
              <a:t>scribbling wildly </a:t>
            </a:r>
            <a:r>
              <a:rPr lang="en-GB" sz="3000" dirty="0"/>
              <a:t>over my </a:t>
            </a:r>
            <a:r>
              <a:rPr lang="en-GB" sz="3000" dirty="0">
                <a:solidFill>
                  <a:schemeClr val="accent5"/>
                </a:solidFill>
              </a:rPr>
              <a:t>wonderful </a:t>
            </a:r>
            <a:r>
              <a:rPr lang="en-GB" sz="3000" dirty="0"/>
              <a:t>picture of the countryside. I hate her. She is </a:t>
            </a:r>
            <a:r>
              <a:rPr lang="en-GB" sz="3000" dirty="0">
                <a:solidFill>
                  <a:schemeClr val="accent5"/>
                </a:solidFill>
              </a:rPr>
              <a:t>obviously jealous </a:t>
            </a:r>
            <a:r>
              <a:rPr lang="en-GB" sz="3000" dirty="0"/>
              <a:t>of my </a:t>
            </a:r>
            <a:r>
              <a:rPr lang="en-GB" sz="3000" dirty="0">
                <a:solidFill>
                  <a:schemeClr val="accent5"/>
                </a:solidFill>
              </a:rPr>
              <a:t>incredible</a:t>
            </a:r>
            <a:r>
              <a:rPr lang="en-GB" sz="3000" dirty="0"/>
              <a:t> drawing skills.</a:t>
            </a:r>
            <a:endParaRPr lang="en-GB" sz="3000" i="1" dirty="0"/>
          </a:p>
          <a:p>
            <a:endParaRPr lang="en-GB" sz="3000" b="1" dirty="0"/>
          </a:p>
        </p:txBody>
      </p:sp>
      <p:sp>
        <p:nvSpPr>
          <p:cNvPr id="9" name="Rectangle 8"/>
          <p:cNvSpPr/>
          <p:nvPr/>
        </p:nvSpPr>
        <p:spPr>
          <a:xfrm>
            <a:off x="9751560" y="4142163"/>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ambitious vocabulary</a:t>
            </a:r>
          </a:p>
        </p:txBody>
      </p:sp>
      <p:pic>
        <p:nvPicPr>
          <p:cNvPr id="11" name="Picture 10"/>
          <p:cNvPicPr>
            <a:picLocks noChangeAspect="1"/>
          </p:cNvPicPr>
          <p:nvPr/>
        </p:nvPicPr>
        <p:blipFill>
          <a:blip r:embed="rId2"/>
          <a:srcRect t="2851" b="22287"/>
          <a:stretch>
            <a:fillRect/>
          </a:stretch>
        </p:blipFill>
        <p:spPr>
          <a:xfrm>
            <a:off x="6061722" y="0"/>
            <a:ext cx="6130278" cy="4083049"/>
          </a:xfrm>
          <a:prstGeom prst="rect">
            <a:avLst/>
          </a:prstGeom>
        </p:spPr>
      </p:pic>
      <p:sp>
        <p:nvSpPr>
          <p:cNvPr id="8" name="TextBox 7"/>
          <p:cNvSpPr txBox="1"/>
          <p:nvPr/>
        </p:nvSpPr>
        <p:spPr>
          <a:xfrm>
            <a:off x="78456" y="32356"/>
            <a:ext cx="5983266" cy="2308324"/>
          </a:xfrm>
          <a:prstGeom prst="rect">
            <a:avLst/>
          </a:prstGeom>
          <a:noFill/>
        </p:spPr>
        <p:txBody>
          <a:bodyPr wrap="square" rtlCol="0">
            <a:spAutoFit/>
          </a:bodyPr>
          <a:lstStyle/>
          <a:p>
            <a:r>
              <a:rPr lang="en-GB" sz="3600" dirty="0">
                <a:solidFill>
                  <a:schemeClr val="accent5"/>
                </a:solidFill>
              </a:rPr>
              <a:t>Imagine you are the boy. </a:t>
            </a:r>
          </a:p>
          <a:p>
            <a:r>
              <a:rPr lang="en-GB" sz="3600" dirty="0">
                <a:solidFill>
                  <a:schemeClr val="accent5"/>
                </a:solidFill>
              </a:rPr>
              <a:t>Use ambitious vocabulary when describing what happened.</a:t>
            </a:r>
          </a:p>
        </p:txBody>
      </p:sp>
    </p:spTree>
    <p:extLst>
      <p:ext uri="{BB962C8B-B14F-4D97-AF65-F5344CB8AC3E}">
        <p14:creationId xmlns:p14="http://schemas.microsoft.com/office/powerpoint/2010/main" val="20939851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78455" y="32356"/>
            <a:ext cx="7209036" cy="2308324"/>
          </a:xfrm>
          <a:prstGeom prst="rect">
            <a:avLst/>
          </a:prstGeom>
          <a:noFill/>
        </p:spPr>
        <p:txBody>
          <a:bodyPr wrap="square" rtlCol="0">
            <a:spAutoFit/>
          </a:bodyPr>
          <a:lstStyle/>
          <a:p>
            <a:r>
              <a:rPr lang="en-GB" sz="3600" dirty="0">
                <a:solidFill>
                  <a:schemeClr val="accent5"/>
                </a:solidFill>
              </a:rPr>
              <a:t>Imagine you are the girl in the yellow top. </a:t>
            </a:r>
          </a:p>
          <a:p>
            <a:r>
              <a:rPr lang="en-GB" sz="3600" dirty="0">
                <a:solidFill>
                  <a:schemeClr val="accent5"/>
                </a:solidFill>
              </a:rPr>
              <a:t>Use ambitious vocabulary when describing what happened.</a:t>
            </a:r>
          </a:p>
        </p:txBody>
      </p:sp>
      <p:sp>
        <p:nvSpPr>
          <p:cNvPr id="7" name="TextBox 6"/>
          <p:cNvSpPr txBox="1"/>
          <p:nvPr/>
        </p:nvSpPr>
        <p:spPr>
          <a:xfrm>
            <a:off x="155575" y="3382763"/>
            <a:ext cx="11676877" cy="3831818"/>
          </a:xfrm>
          <a:prstGeom prst="rect">
            <a:avLst/>
          </a:prstGeom>
          <a:noFill/>
        </p:spPr>
        <p:txBody>
          <a:bodyPr wrap="square" rtlCol="0">
            <a:spAutoFit/>
          </a:bodyPr>
          <a:lstStyle/>
          <a:p>
            <a:endParaRPr lang="en-GB" sz="2100" b="1" i="1" dirty="0"/>
          </a:p>
          <a:p>
            <a:r>
              <a:rPr lang="en-GB" sz="2400" b="1" i="1" dirty="0"/>
              <a:t>Example:</a:t>
            </a:r>
          </a:p>
          <a:p>
            <a:endParaRPr lang="en-GB" sz="2400" b="1" i="1" dirty="0"/>
          </a:p>
          <a:p>
            <a:r>
              <a:rPr lang="en-GB" sz="2400" u="sng" dirty="0"/>
              <a:t>The girl:</a:t>
            </a:r>
          </a:p>
          <a:p>
            <a:r>
              <a:rPr lang="en-GB" sz="3000" dirty="0"/>
              <a:t>Whilst I was eating my </a:t>
            </a:r>
            <a:r>
              <a:rPr lang="en-GB" sz="3000" dirty="0">
                <a:solidFill>
                  <a:schemeClr val="accent5"/>
                </a:solidFill>
              </a:rPr>
              <a:t>tasty</a:t>
            </a:r>
            <a:r>
              <a:rPr lang="en-GB" sz="3000" dirty="0"/>
              <a:t> sandwiches, the </a:t>
            </a:r>
            <a:r>
              <a:rPr lang="en-GB" sz="3000" dirty="0">
                <a:solidFill>
                  <a:schemeClr val="accent5"/>
                </a:solidFill>
              </a:rPr>
              <a:t>dreadful</a:t>
            </a:r>
            <a:r>
              <a:rPr lang="en-GB" sz="3000" dirty="0"/>
              <a:t> new girl came up behind me and </a:t>
            </a:r>
            <a:r>
              <a:rPr lang="en-GB" sz="3000" dirty="0">
                <a:solidFill>
                  <a:schemeClr val="accent5"/>
                </a:solidFill>
              </a:rPr>
              <a:t>yanked </a:t>
            </a:r>
            <a:r>
              <a:rPr lang="en-GB" sz="3000" dirty="0"/>
              <a:t>on my ponytail as </a:t>
            </a:r>
            <a:r>
              <a:rPr lang="en-GB" sz="3000" dirty="0">
                <a:solidFill>
                  <a:schemeClr val="accent5"/>
                </a:solidFill>
              </a:rPr>
              <a:t>forcefully</a:t>
            </a:r>
            <a:r>
              <a:rPr lang="en-GB" sz="3000" dirty="0"/>
              <a:t> as she could. I yelled in pain and </a:t>
            </a:r>
            <a:r>
              <a:rPr lang="en-GB" sz="3000" dirty="0">
                <a:solidFill>
                  <a:schemeClr val="accent5"/>
                </a:solidFill>
              </a:rPr>
              <a:t>spun</a:t>
            </a:r>
            <a:r>
              <a:rPr lang="en-GB" sz="3000" dirty="0"/>
              <a:t> around as she </a:t>
            </a:r>
            <a:r>
              <a:rPr lang="en-GB" sz="3000" dirty="0">
                <a:solidFill>
                  <a:schemeClr val="accent5"/>
                </a:solidFill>
              </a:rPr>
              <a:t>sprinted</a:t>
            </a:r>
            <a:r>
              <a:rPr lang="en-GB" sz="3000" dirty="0"/>
              <a:t> away into the </a:t>
            </a:r>
            <a:r>
              <a:rPr lang="en-GB" sz="3000" dirty="0">
                <a:solidFill>
                  <a:schemeClr val="accent5"/>
                </a:solidFill>
              </a:rPr>
              <a:t>gathering</a:t>
            </a:r>
            <a:r>
              <a:rPr lang="en-GB" sz="3000" dirty="0"/>
              <a:t> crowds, who were </a:t>
            </a:r>
            <a:r>
              <a:rPr lang="en-GB" sz="3000" dirty="0">
                <a:solidFill>
                  <a:schemeClr val="accent5"/>
                </a:solidFill>
              </a:rPr>
              <a:t>sniggering </a:t>
            </a:r>
            <a:r>
              <a:rPr lang="en-GB" sz="3000" dirty="0"/>
              <a:t>at me.</a:t>
            </a:r>
            <a:endParaRPr lang="en-GB" sz="3000" i="1" dirty="0"/>
          </a:p>
          <a:p>
            <a:endParaRPr lang="en-GB" sz="3000" b="1" dirty="0"/>
          </a:p>
        </p:txBody>
      </p:sp>
      <p:sp>
        <p:nvSpPr>
          <p:cNvPr id="9" name="Rectangle 8"/>
          <p:cNvSpPr/>
          <p:nvPr/>
        </p:nvSpPr>
        <p:spPr>
          <a:xfrm>
            <a:off x="9529927" y="4054477"/>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ambitious vocabulary</a:t>
            </a:r>
          </a:p>
        </p:txBody>
      </p:sp>
      <p:pic>
        <p:nvPicPr>
          <p:cNvPr id="11" name="Picture 10"/>
          <p:cNvPicPr>
            <a:picLocks noChangeAspect="1"/>
          </p:cNvPicPr>
          <p:nvPr/>
        </p:nvPicPr>
        <p:blipFill>
          <a:blip r:embed="rId2"/>
          <a:srcRect t="7605"/>
          <a:stretch>
            <a:fillRect/>
          </a:stretch>
        </p:blipFill>
        <p:spPr>
          <a:xfrm>
            <a:off x="7417509" y="-19303"/>
            <a:ext cx="4414943" cy="4073780"/>
          </a:xfrm>
          <a:prstGeom prst="rect">
            <a:avLst/>
          </a:prstGeom>
        </p:spPr>
      </p:pic>
    </p:spTree>
    <p:extLst>
      <p:ext uri="{BB962C8B-B14F-4D97-AF65-F5344CB8AC3E}">
        <p14:creationId xmlns:p14="http://schemas.microsoft.com/office/powerpoint/2010/main" val="20939851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155575" y="3666793"/>
            <a:ext cx="11956473" cy="2908489"/>
          </a:xfrm>
          <a:prstGeom prst="rect">
            <a:avLst/>
          </a:prstGeom>
          <a:noFill/>
        </p:spPr>
        <p:txBody>
          <a:bodyPr wrap="square" rtlCol="0">
            <a:spAutoFit/>
          </a:bodyPr>
          <a:lstStyle/>
          <a:p>
            <a:endParaRPr lang="en-GB" sz="2100" b="1" i="1" dirty="0"/>
          </a:p>
          <a:p>
            <a:r>
              <a:rPr lang="en-GB" sz="2400" b="1" i="1" dirty="0"/>
              <a:t>Example:</a:t>
            </a:r>
          </a:p>
          <a:p>
            <a:endParaRPr lang="en-GB" sz="2400" b="1" i="1" dirty="0"/>
          </a:p>
          <a:p>
            <a:r>
              <a:rPr lang="en-GB" sz="2400" u="sng" dirty="0"/>
              <a:t>The boy:</a:t>
            </a:r>
          </a:p>
          <a:p>
            <a:r>
              <a:rPr lang="en-GB" sz="3000" dirty="0">
                <a:solidFill>
                  <a:schemeClr val="accent5"/>
                </a:solidFill>
              </a:rPr>
              <a:t>Horrified</a:t>
            </a:r>
            <a:r>
              <a:rPr lang="en-GB" sz="3000" dirty="0"/>
              <a:t>, I </a:t>
            </a:r>
            <a:r>
              <a:rPr lang="en-GB" sz="3000" dirty="0">
                <a:solidFill>
                  <a:schemeClr val="accent5"/>
                </a:solidFill>
              </a:rPr>
              <a:t>stared</a:t>
            </a:r>
            <a:r>
              <a:rPr lang="en-GB" sz="3000" dirty="0"/>
              <a:t> as the new girl pulled Nina’s long </a:t>
            </a:r>
            <a:r>
              <a:rPr lang="en-GB" sz="3000" dirty="0">
                <a:solidFill>
                  <a:schemeClr val="accent5"/>
                </a:solidFill>
              </a:rPr>
              <a:t>plaited</a:t>
            </a:r>
            <a:r>
              <a:rPr lang="en-GB" sz="3000" dirty="0"/>
              <a:t> hair. Why did she do that? She </a:t>
            </a:r>
            <a:r>
              <a:rPr lang="en-GB" sz="3000" dirty="0">
                <a:solidFill>
                  <a:schemeClr val="accent5"/>
                </a:solidFill>
              </a:rPr>
              <a:t>scurried</a:t>
            </a:r>
            <a:r>
              <a:rPr lang="en-GB" sz="3000" dirty="0"/>
              <a:t> away into a </a:t>
            </a:r>
            <a:r>
              <a:rPr lang="en-GB" sz="3000" dirty="0">
                <a:solidFill>
                  <a:schemeClr val="accent5"/>
                </a:solidFill>
              </a:rPr>
              <a:t>gathering</a:t>
            </a:r>
            <a:r>
              <a:rPr lang="en-GB" sz="3000" dirty="0"/>
              <a:t> of children, leaving Nina </a:t>
            </a:r>
            <a:r>
              <a:rPr lang="en-GB" sz="3000" dirty="0">
                <a:solidFill>
                  <a:schemeClr val="accent5"/>
                </a:solidFill>
              </a:rPr>
              <a:t>sobbing </a:t>
            </a:r>
            <a:r>
              <a:rPr lang="en-GB" sz="3000" dirty="0"/>
              <a:t>alone on the playground. I gave her a </a:t>
            </a:r>
            <a:r>
              <a:rPr lang="en-GB" sz="3000" dirty="0">
                <a:solidFill>
                  <a:schemeClr val="accent5"/>
                </a:solidFill>
              </a:rPr>
              <a:t>warm</a:t>
            </a:r>
            <a:r>
              <a:rPr lang="en-GB" sz="3000" dirty="0"/>
              <a:t> hug.</a:t>
            </a:r>
            <a:endParaRPr lang="en-GB" sz="3000" b="1" dirty="0"/>
          </a:p>
        </p:txBody>
      </p:sp>
      <p:sp>
        <p:nvSpPr>
          <p:cNvPr id="9" name="Rectangle 8"/>
          <p:cNvSpPr/>
          <p:nvPr/>
        </p:nvSpPr>
        <p:spPr>
          <a:xfrm>
            <a:off x="9432275" y="4278346"/>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ambitious vocabulary</a:t>
            </a:r>
          </a:p>
        </p:txBody>
      </p:sp>
      <p:pic>
        <p:nvPicPr>
          <p:cNvPr id="10" name="Picture 9"/>
          <p:cNvPicPr>
            <a:picLocks noChangeAspect="1"/>
          </p:cNvPicPr>
          <p:nvPr/>
        </p:nvPicPr>
        <p:blipFill>
          <a:blip r:embed="rId2"/>
          <a:srcRect t="7605"/>
          <a:stretch>
            <a:fillRect/>
          </a:stretch>
        </p:blipFill>
        <p:spPr>
          <a:xfrm>
            <a:off x="7098184" y="32356"/>
            <a:ext cx="4636616" cy="4278324"/>
          </a:xfrm>
          <a:prstGeom prst="rect">
            <a:avLst/>
          </a:prstGeom>
        </p:spPr>
      </p:pic>
      <p:sp>
        <p:nvSpPr>
          <p:cNvPr id="8" name="TextBox 7"/>
          <p:cNvSpPr txBox="1"/>
          <p:nvPr/>
        </p:nvSpPr>
        <p:spPr>
          <a:xfrm>
            <a:off x="78456" y="32356"/>
            <a:ext cx="7019728" cy="1754326"/>
          </a:xfrm>
          <a:prstGeom prst="rect">
            <a:avLst/>
          </a:prstGeom>
          <a:noFill/>
        </p:spPr>
        <p:txBody>
          <a:bodyPr wrap="square" rtlCol="0">
            <a:spAutoFit/>
          </a:bodyPr>
          <a:lstStyle/>
          <a:p>
            <a:r>
              <a:rPr lang="en-GB" sz="3600" dirty="0">
                <a:solidFill>
                  <a:schemeClr val="accent5"/>
                </a:solidFill>
              </a:rPr>
              <a:t>Imagine you are the boy watching. </a:t>
            </a:r>
          </a:p>
          <a:p>
            <a:r>
              <a:rPr lang="en-GB" sz="3600" dirty="0">
                <a:solidFill>
                  <a:schemeClr val="accent5"/>
                </a:solidFill>
              </a:rPr>
              <a:t>Use ambitious vocabulary when describing what happened.</a:t>
            </a:r>
          </a:p>
        </p:txBody>
      </p:sp>
    </p:spTree>
    <p:extLst>
      <p:ext uri="{BB962C8B-B14F-4D97-AF65-F5344CB8AC3E}">
        <p14:creationId xmlns:p14="http://schemas.microsoft.com/office/powerpoint/2010/main" val="2093985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79" y="2766802"/>
            <a:ext cx="10515600" cy="1325563"/>
          </a:xfrm>
        </p:spPr>
        <p:txBody>
          <a:bodyPr>
            <a:noAutofit/>
          </a:bodyPr>
          <a:lstStyle/>
          <a:p>
            <a:r>
              <a:rPr lang="en-GB" sz="6600" b="1" dirty="0"/>
              <a:t>LO: to hint at the personality of characters using show not tell.</a:t>
            </a:r>
          </a:p>
        </p:txBody>
      </p:sp>
      <p:sp>
        <p:nvSpPr>
          <p:cNvPr id="4" name="Rectangle 3"/>
          <p:cNvSpPr/>
          <p:nvPr/>
        </p:nvSpPr>
        <p:spPr>
          <a:xfrm>
            <a:off x="0" y="1"/>
            <a:ext cx="2452255" cy="6650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Lesson 5</a:t>
            </a:r>
          </a:p>
        </p:txBody>
      </p:sp>
    </p:spTree>
    <p:extLst>
      <p:ext uri="{BB962C8B-B14F-4D97-AF65-F5344CB8AC3E}">
        <p14:creationId xmlns:p14="http://schemas.microsoft.com/office/powerpoint/2010/main" val="1831325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546" y="136932"/>
            <a:ext cx="11859490" cy="4351338"/>
          </a:xfrm>
        </p:spPr>
        <p:txBody>
          <a:bodyPr>
            <a:noAutofit/>
          </a:bodyPr>
          <a:lstStyle/>
          <a:p>
            <a:pPr marL="0" indent="0">
              <a:buNone/>
            </a:pPr>
            <a:r>
              <a:rPr lang="en-GB" sz="3600" dirty="0"/>
              <a:t>What type of person do we think the characters are and why?</a:t>
            </a:r>
          </a:p>
          <a:p>
            <a:pPr marL="0" indent="0">
              <a:buNone/>
            </a:pPr>
            <a:endParaRPr lang="en-GB" sz="4000" dirty="0"/>
          </a:p>
        </p:txBody>
      </p:sp>
      <p:pic>
        <p:nvPicPr>
          <p:cNvPr id="4" name="Picture 3"/>
          <p:cNvPicPr>
            <a:picLocks noChangeAspect="1"/>
          </p:cNvPicPr>
          <p:nvPr/>
        </p:nvPicPr>
        <p:blipFill rotWithShape="1">
          <a:blip r:embed="rId2"/>
          <a:srcRect l="12110" t="15460" r="51824" b="21208"/>
          <a:stretch/>
        </p:blipFill>
        <p:spPr>
          <a:xfrm>
            <a:off x="624513" y="979765"/>
            <a:ext cx="5460526" cy="5705308"/>
          </a:xfrm>
          <a:prstGeom prst="rect">
            <a:avLst/>
          </a:prstGeom>
        </p:spPr>
      </p:pic>
      <p:pic>
        <p:nvPicPr>
          <p:cNvPr id="6" name="Picture 5"/>
          <p:cNvPicPr>
            <a:picLocks noChangeAspect="1"/>
          </p:cNvPicPr>
          <p:nvPr/>
        </p:nvPicPr>
        <p:blipFill rotWithShape="1">
          <a:blip r:embed="rId3"/>
          <a:srcRect l="9402" t="23352" r="60017" b="19060"/>
          <a:stretch/>
        </p:blipFill>
        <p:spPr>
          <a:xfrm>
            <a:off x="6470073" y="979765"/>
            <a:ext cx="5056079" cy="5705308"/>
          </a:xfrm>
          <a:prstGeom prst="rect">
            <a:avLst/>
          </a:prstGeom>
        </p:spPr>
      </p:pic>
    </p:spTree>
    <p:extLst>
      <p:ext uri="{BB962C8B-B14F-4D97-AF65-F5344CB8AC3E}">
        <p14:creationId xmlns:p14="http://schemas.microsoft.com/office/powerpoint/2010/main" val="41594721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4068" y="5281649"/>
            <a:ext cx="11429999" cy="1200329"/>
          </a:xfrm>
          <a:prstGeom prst="rect">
            <a:avLst/>
          </a:prstGeom>
          <a:solidFill>
            <a:schemeClr val="accent4">
              <a:lumMod val="20000"/>
              <a:lumOff val="80000"/>
            </a:schemeClr>
          </a:solidFill>
          <a:ln>
            <a:solidFill>
              <a:schemeClr val="tx1"/>
            </a:solidFill>
          </a:ln>
        </p:spPr>
        <p:txBody>
          <a:bodyPr wrap="square">
            <a:spAutoFit/>
          </a:bodyPr>
          <a:lstStyle/>
          <a:p>
            <a:pPr>
              <a:spcAft>
                <a:spcPts val="0"/>
              </a:spcAft>
            </a:pPr>
            <a:r>
              <a:rPr lang="en-GB" sz="3600" dirty="0">
                <a:solidFill>
                  <a:srgbClr val="000000"/>
                </a:solidFill>
                <a:ea typeface="MS Mincho"/>
                <a:cs typeface="Times New Roman" panose="02020603050405020304" pitchFamily="18" charset="0"/>
              </a:rPr>
              <a:t>Authors use powerful </a:t>
            </a:r>
            <a:r>
              <a:rPr lang="en-GB" sz="3600" b="1" dirty="0">
                <a:solidFill>
                  <a:srgbClr val="000000"/>
                </a:solidFill>
                <a:ea typeface="MS Mincho"/>
                <a:cs typeface="Times New Roman" panose="02020603050405020304" pitchFamily="18" charset="0"/>
              </a:rPr>
              <a:t>adjectives, phrases</a:t>
            </a:r>
            <a:r>
              <a:rPr lang="en-GB" sz="3600" dirty="0">
                <a:solidFill>
                  <a:srgbClr val="000000"/>
                </a:solidFill>
                <a:ea typeface="MS Mincho"/>
                <a:cs typeface="Times New Roman" panose="02020603050405020304" pitchFamily="18" charset="0"/>
              </a:rPr>
              <a:t> and </a:t>
            </a:r>
            <a:r>
              <a:rPr lang="en-GB" sz="3600" b="1" dirty="0">
                <a:solidFill>
                  <a:srgbClr val="000000"/>
                </a:solidFill>
                <a:ea typeface="MS Mincho"/>
                <a:cs typeface="Times New Roman" panose="02020603050405020304" pitchFamily="18" charset="0"/>
              </a:rPr>
              <a:t>verbs</a:t>
            </a:r>
            <a:r>
              <a:rPr lang="en-GB" sz="3600" dirty="0">
                <a:solidFill>
                  <a:srgbClr val="000000"/>
                </a:solidFill>
                <a:ea typeface="MS Mincho"/>
                <a:cs typeface="Times New Roman" panose="02020603050405020304" pitchFamily="18" charset="0"/>
              </a:rPr>
              <a:t> to show the reader how a character is feeling. </a:t>
            </a:r>
            <a:endParaRPr lang="en-GB" sz="2400" dirty="0">
              <a:effectLst/>
              <a:ea typeface="MS Mincho"/>
              <a:cs typeface="Times New Roman" panose="02020603050405020304" pitchFamily="18" charset="0"/>
            </a:endParaRPr>
          </a:p>
        </p:txBody>
      </p:sp>
      <p:sp>
        <p:nvSpPr>
          <p:cNvPr id="4" name="TextBox 3"/>
          <p:cNvSpPr txBox="1"/>
          <p:nvPr/>
        </p:nvSpPr>
        <p:spPr>
          <a:xfrm>
            <a:off x="374068" y="379874"/>
            <a:ext cx="11429999" cy="1200329"/>
          </a:xfrm>
          <a:prstGeom prst="rect">
            <a:avLst/>
          </a:prstGeom>
          <a:solidFill>
            <a:schemeClr val="accent1">
              <a:lumMod val="20000"/>
              <a:lumOff val="80000"/>
            </a:schemeClr>
          </a:solidFill>
          <a:ln>
            <a:solidFill>
              <a:schemeClr val="tx1"/>
            </a:solidFill>
          </a:ln>
        </p:spPr>
        <p:txBody>
          <a:bodyPr wrap="square" rtlCol="0">
            <a:spAutoFit/>
          </a:bodyPr>
          <a:lstStyle/>
          <a:p>
            <a:r>
              <a:rPr lang="en-GB" sz="3600" dirty="0"/>
              <a:t>I walked into the classroom. “You won’t believe what just happened.” I said to the children.</a:t>
            </a:r>
          </a:p>
        </p:txBody>
      </p:sp>
      <p:sp>
        <p:nvSpPr>
          <p:cNvPr id="7" name="Rectangle 6"/>
          <p:cNvSpPr/>
          <p:nvPr/>
        </p:nvSpPr>
        <p:spPr>
          <a:xfrm>
            <a:off x="374067" y="1863193"/>
            <a:ext cx="11429999" cy="3108543"/>
          </a:xfrm>
          <a:prstGeom prst="rect">
            <a:avLst/>
          </a:prstGeom>
          <a:ln>
            <a:solidFill>
              <a:schemeClr val="tx1"/>
            </a:solidFill>
          </a:ln>
        </p:spPr>
        <p:txBody>
          <a:bodyPr wrap="square">
            <a:spAutoFit/>
          </a:bodyPr>
          <a:lstStyle/>
          <a:p>
            <a:pPr algn="ctr">
              <a:spcAft>
                <a:spcPts val="0"/>
              </a:spcAft>
            </a:pPr>
            <a:r>
              <a:rPr lang="en-GB" sz="3200" dirty="0">
                <a:solidFill>
                  <a:srgbClr val="000000"/>
                </a:solidFill>
                <a:ea typeface="MS Mincho"/>
                <a:cs typeface="Times New Roman" panose="02020603050405020304" pitchFamily="18" charset="0"/>
              </a:rPr>
              <a:t>What does this sentence reveal about the narrator’s character?</a:t>
            </a:r>
          </a:p>
          <a:p>
            <a:pPr algn="ctr">
              <a:spcAft>
                <a:spcPts val="0"/>
              </a:spcAft>
            </a:pPr>
            <a:r>
              <a:rPr lang="en-GB" sz="3200" dirty="0">
                <a:solidFill>
                  <a:srgbClr val="000000"/>
                </a:solidFill>
                <a:effectLst/>
                <a:ea typeface="MS Mincho"/>
                <a:cs typeface="Times New Roman" panose="02020603050405020304" pitchFamily="18" charset="0"/>
              </a:rPr>
              <a:t>Which one of these characters do you think they are?</a:t>
            </a:r>
          </a:p>
          <a:p>
            <a:pPr algn="ctr">
              <a:spcAft>
                <a:spcPts val="0"/>
              </a:spcAft>
            </a:pPr>
            <a:endParaRPr lang="en-GB" sz="3600" dirty="0">
              <a:solidFill>
                <a:srgbClr val="000000"/>
              </a:solidFill>
              <a:ea typeface="MS Mincho"/>
              <a:cs typeface="Times New Roman" panose="02020603050405020304" pitchFamily="18" charset="0"/>
            </a:endParaRPr>
          </a:p>
          <a:p>
            <a:pPr algn="ctr">
              <a:spcAft>
                <a:spcPts val="0"/>
              </a:spcAft>
            </a:pPr>
            <a:endParaRPr lang="en-GB" sz="3600" dirty="0">
              <a:solidFill>
                <a:srgbClr val="000000"/>
              </a:solidFill>
              <a:ea typeface="MS Mincho"/>
              <a:cs typeface="Times New Roman" panose="02020603050405020304" pitchFamily="18" charset="0"/>
            </a:endParaRPr>
          </a:p>
          <a:p>
            <a:pPr algn="ctr">
              <a:spcAft>
                <a:spcPts val="0"/>
              </a:spcAft>
            </a:pPr>
            <a:endParaRPr lang="en-GB" sz="3600" dirty="0">
              <a:solidFill>
                <a:srgbClr val="000000"/>
              </a:solidFill>
              <a:ea typeface="MS Mincho"/>
              <a:cs typeface="Times New Roman" panose="02020603050405020304" pitchFamily="18" charset="0"/>
            </a:endParaRPr>
          </a:p>
          <a:p>
            <a:pPr algn="ctr">
              <a:spcAft>
                <a:spcPts val="0"/>
              </a:spcAft>
            </a:pPr>
            <a:endParaRPr lang="en-GB" sz="2400" dirty="0">
              <a:effectLst/>
              <a:ea typeface="MS Mincho"/>
              <a:cs typeface="Times New Roman" panose="02020603050405020304" pitchFamily="18" charset="0"/>
            </a:endParaRPr>
          </a:p>
        </p:txBody>
      </p:sp>
      <p:pic>
        <p:nvPicPr>
          <p:cNvPr id="5124" name="Picture 4" descr="Image result for grumpy teach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584" y="3165239"/>
            <a:ext cx="1148196" cy="1715987"/>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excited teach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9044" y="3077530"/>
            <a:ext cx="1648147" cy="1803634"/>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teach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2475" y="2921038"/>
            <a:ext cx="1241452" cy="1960188"/>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Image result for animal teach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25526" y="3165239"/>
            <a:ext cx="1540205" cy="1628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29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4061" y="114804"/>
            <a:ext cx="11429999" cy="584775"/>
          </a:xfrm>
          <a:prstGeom prst="rect">
            <a:avLst/>
          </a:prstGeom>
          <a:ln>
            <a:solidFill>
              <a:schemeClr val="tx1"/>
            </a:solidFill>
          </a:ln>
        </p:spPr>
        <p:txBody>
          <a:bodyPr wrap="square">
            <a:spAutoFit/>
          </a:bodyPr>
          <a:lstStyle/>
          <a:p>
            <a:pPr algn="ctr">
              <a:spcAft>
                <a:spcPts val="0"/>
              </a:spcAft>
            </a:pPr>
            <a:r>
              <a:rPr lang="en-GB" sz="3200" dirty="0">
                <a:solidFill>
                  <a:srgbClr val="000000"/>
                </a:solidFill>
                <a:ea typeface="MS Mincho"/>
                <a:cs typeface="Times New Roman" panose="02020603050405020304" pitchFamily="18" charset="0"/>
              </a:rPr>
              <a:t>Now what do you think about the narrator’s character and feelings?</a:t>
            </a:r>
            <a:endParaRPr lang="en-GB" sz="2000" dirty="0">
              <a:effectLst/>
              <a:ea typeface="MS Mincho"/>
              <a:cs typeface="Times New Roman" panose="02020603050405020304" pitchFamily="18" charset="0"/>
            </a:endParaRPr>
          </a:p>
        </p:txBody>
      </p:sp>
      <p:sp>
        <p:nvSpPr>
          <p:cNvPr id="3" name="Rectangle 2"/>
          <p:cNvSpPr/>
          <p:nvPr/>
        </p:nvSpPr>
        <p:spPr>
          <a:xfrm>
            <a:off x="374061" y="829321"/>
            <a:ext cx="11429999" cy="1384995"/>
          </a:xfrm>
          <a:prstGeom prst="rect">
            <a:avLst/>
          </a:prstGeom>
          <a:solidFill>
            <a:schemeClr val="accent4">
              <a:lumMod val="20000"/>
              <a:lumOff val="80000"/>
            </a:schemeClr>
          </a:solidFill>
          <a:ln>
            <a:solidFill>
              <a:schemeClr val="tx1"/>
            </a:solidFill>
          </a:ln>
        </p:spPr>
        <p:txBody>
          <a:bodyPr wrap="square">
            <a:spAutoFit/>
          </a:bodyPr>
          <a:lstStyle/>
          <a:p>
            <a:pPr>
              <a:spcAft>
                <a:spcPts val="0"/>
              </a:spcAft>
            </a:pPr>
            <a:r>
              <a:rPr lang="en-GB" sz="2400" dirty="0">
                <a:solidFill>
                  <a:srgbClr val="000000"/>
                </a:solidFill>
                <a:ea typeface="MS Mincho"/>
                <a:cs typeface="Times New Roman" panose="02020603050405020304" pitchFamily="18" charset="0"/>
              </a:rPr>
              <a:t> </a:t>
            </a:r>
            <a:r>
              <a:rPr lang="en-GB" sz="2800" dirty="0">
                <a:solidFill>
                  <a:srgbClr val="000000"/>
                </a:solidFill>
                <a:ea typeface="MS Mincho"/>
                <a:cs typeface="Times New Roman" panose="02020603050405020304" pitchFamily="18" charset="0"/>
              </a:rPr>
              <a:t>I </a:t>
            </a:r>
            <a:r>
              <a:rPr lang="en-GB" sz="2800" dirty="0">
                <a:solidFill>
                  <a:schemeClr val="accent5"/>
                </a:solidFill>
                <a:ea typeface="MS Mincho"/>
                <a:cs typeface="Times New Roman" panose="02020603050405020304" pitchFamily="18" charset="0"/>
              </a:rPr>
              <a:t>marched</a:t>
            </a:r>
            <a:r>
              <a:rPr lang="en-GB" sz="2800" dirty="0">
                <a:solidFill>
                  <a:srgbClr val="000000"/>
                </a:solidFill>
                <a:ea typeface="MS Mincho"/>
                <a:cs typeface="Times New Roman" panose="02020603050405020304" pitchFamily="18" charset="0"/>
              </a:rPr>
              <a:t> into the classroom with a </a:t>
            </a:r>
            <a:r>
              <a:rPr lang="en-GB" sz="2800" dirty="0">
                <a:solidFill>
                  <a:schemeClr val="accent5"/>
                </a:solidFill>
                <a:ea typeface="MS Mincho"/>
                <a:cs typeface="Times New Roman" panose="02020603050405020304" pitchFamily="18" charset="0"/>
              </a:rPr>
              <a:t>stormy look </a:t>
            </a:r>
            <a:r>
              <a:rPr lang="en-GB" sz="2800" dirty="0">
                <a:solidFill>
                  <a:srgbClr val="000000"/>
                </a:solidFill>
                <a:ea typeface="MS Mincho"/>
                <a:cs typeface="Times New Roman" panose="02020603050405020304" pitchFamily="18" charset="0"/>
              </a:rPr>
              <a:t>on my face. I </a:t>
            </a:r>
            <a:r>
              <a:rPr lang="en-GB" sz="2800" dirty="0">
                <a:solidFill>
                  <a:schemeClr val="accent5"/>
                </a:solidFill>
                <a:ea typeface="MS Mincho"/>
                <a:cs typeface="Times New Roman" panose="02020603050405020304" pitchFamily="18" charset="0"/>
              </a:rPr>
              <a:t>clenched my fists tightly </a:t>
            </a:r>
            <a:r>
              <a:rPr lang="en-GB" sz="2800" dirty="0">
                <a:solidFill>
                  <a:srgbClr val="000000"/>
                </a:solidFill>
                <a:ea typeface="MS Mincho"/>
                <a:cs typeface="Times New Roman" panose="02020603050405020304" pitchFamily="18" charset="0"/>
              </a:rPr>
              <a:t>and </a:t>
            </a:r>
            <a:r>
              <a:rPr lang="en-GB" sz="2800" dirty="0">
                <a:solidFill>
                  <a:schemeClr val="accent5"/>
                </a:solidFill>
                <a:ea typeface="MS Mincho"/>
                <a:cs typeface="Times New Roman" panose="02020603050405020304" pitchFamily="18" charset="0"/>
              </a:rPr>
              <a:t>shouted</a:t>
            </a:r>
            <a:r>
              <a:rPr lang="en-GB" sz="2800" dirty="0">
                <a:solidFill>
                  <a:srgbClr val="000000"/>
                </a:solidFill>
                <a:ea typeface="MS Mincho"/>
                <a:cs typeface="Times New Roman" panose="02020603050405020304" pitchFamily="18" charset="0"/>
              </a:rPr>
              <a:t>, “You won’t believe what just happened!” to the </a:t>
            </a:r>
            <a:r>
              <a:rPr lang="en-GB" sz="2800" dirty="0">
                <a:solidFill>
                  <a:schemeClr val="accent5"/>
                </a:solidFill>
                <a:ea typeface="MS Mincho"/>
                <a:cs typeface="Times New Roman" panose="02020603050405020304" pitchFamily="18" charset="0"/>
              </a:rPr>
              <a:t>quivering</a:t>
            </a:r>
            <a:r>
              <a:rPr lang="en-GB" sz="2800" dirty="0">
                <a:solidFill>
                  <a:srgbClr val="000000"/>
                </a:solidFill>
                <a:ea typeface="MS Mincho"/>
                <a:cs typeface="Times New Roman" panose="02020603050405020304" pitchFamily="18" charset="0"/>
              </a:rPr>
              <a:t> children.</a:t>
            </a:r>
            <a:endParaRPr lang="en-GB" dirty="0">
              <a:ea typeface="MS Mincho"/>
              <a:cs typeface="Times New Roman" panose="02020603050405020304" pitchFamily="18" charset="0"/>
            </a:endParaRPr>
          </a:p>
        </p:txBody>
      </p:sp>
      <p:sp>
        <p:nvSpPr>
          <p:cNvPr id="4" name="Rectangle 3"/>
          <p:cNvSpPr/>
          <p:nvPr/>
        </p:nvSpPr>
        <p:spPr>
          <a:xfrm>
            <a:off x="374061" y="5777098"/>
            <a:ext cx="11429999" cy="954107"/>
          </a:xfrm>
          <a:prstGeom prst="rect">
            <a:avLst/>
          </a:prstGeom>
          <a:ln>
            <a:solidFill>
              <a:schemeClr val="tx1"/>
            </a:solidFill>
          </a:ln>
        </p:spPr>
        <p:txBody>
          <a:bodyPr wrap="square">
            <a:spAutoFit/>
          </a:bodyPr>
          <a:lstStyle/>
          <a:p>
            <a:pPr algn="ctr">
              <a:spcAft>
                <a:spcPts val="0"/>
              </a:spcAft>
            </a:pPr>
            <a:r>
              <a:rPr lang="en-GB" sz="2800" dirty="0">
                <a:solidFill>
                  <a:srgbClr val="000000"/>
                </a:solidFill>
                <a:ea typeface="MS Mincho"/>
                <a:cs typeface="Times New Roman" panose="02020603050405020304" pitchFamily="18" charset="0"/>
              </a:rPr>
              <a:t>The events didn’t change just how they were done and we can now understand more about the character.</a:t>
            </a:r>
            <a:endParaRPr lang="en-GB" dirty="0">
              <a:effectLst/>
              <a:ea typeface="MS Mincho"/>
              <a:cs typeface="Times New Roman" panose="02020603050405020304" pitchFamily="18" charset="0"/>
            </a:endParaRPr>
          </a:p>
        </p:txBody>
      </p:sp>
      <p:sp>
        <p:nvSpPr>
          <p:cNvPr id="5" name="Rectangle 4"/>
          <p:cNvSpPr/>
          <p:nvPr/>
        </p:nvSpPr>
        <p:spPr>
          <a:xfrm>
            <a:off x="374061" y="2488140"/>
            <a:ext cx="11429999" cy="1384995"/>
          </a:xfrm>
          <a:prstGeom prst="rect">
            <a:avLst/>
          </a:prstGeom>
          <a:solidFill>
            <a:schemeClr val="accent4">
              <a:lumMod val="20000"/>
              <a:lumOff val="80000"/>
            </a:schemeClr>
          </a:solidFill>
          <a:ln>
            <a:solidFill>
              <a:schemeClr val="tx1"/>
            </a:solidFill>
          </a:ln>
        </p:spPr>
        <p:txBody>
          <a:bodyPr wrap="square">
            <a:spAutoFit/>
          </a:bodyPr>
          <a:lstStyle/>
          <a:p>
            <a:pPr>
              <a:spcAft>
                <a:spcPts val="0"/>
              </a:spcAft>
            </a:pPr>
            <a:r>
              <a:rPr lang="en-GB" sz="2400" dirty="0">
                <a:solidFill>
                  <a:srgbClr val="000000"/>
                </a:solidFill>
                <a:ea typeface="MS Mincho"/>
                <a:cs typeface="Times New Roman" panose="02020603050405020304" pitchFamily="18" charset="0"/>
              </a:rPr>
              <a:t> </a:t>
            </a:r>
            <a:r>
              <a:rPr lang="en-GB" sz="2800" dirty="0">
                <a:solidFill>
                  <a:srgbClr val="000000"/>
                </a:solidFill>
                <a:ea typeface="MS Mincho"/>
                <a:cs typeface="Times New Roman" panose="02020603050405020304" pitchFamily="18" charset="0"/>
              </a:rPr>
              <a:t>I </a:t>
            </a:r>
            <a:r>
              <a:rPr lang="en-GB" sz="2800" dirty="0">
                <a:solidFill>
                  <a:schemeClr val="accent5"/>
                </a:solidFill>
                <a:ea typeface="MS Mincho"/>
                <a:cs typeface="Times New Roman" panose="02020603050405020304" pitchFamily="18" charset="0"/>
              </a:rPr>
              <a:t>skipped</a:t>
            </a:r>
            <a:r>
              <a:rPr lang="en-GB" sz="2800" dirty="0">
                <a:solidFill>
                  <a:srgbClr val="000000"/>
                </a:solidFill>
                <a:ea typeface="MS Mincho"/>
                <a:cs typeface="Times New Roman" panose="02020603050405020304" pitchFamily="18" charset="0"/>
              </a:rPr>
              <a:t> into the classroom, </a:t>
            </a:r>
            <a:r>
              <a:rPr lang="en-GB" sz="2800" dirty="0">
                <a:solidFill>
                  <a:schemeClr val="accent5"/>
                </a:solidFill>
                <a:ea typeface="MS Mincho"/>
                <a:cs typeface="Times New Roman" panose="02020603050405020304" pitchFamily="18" charset="0"/>
              </a:rPr>
              <a:t>beaming from ear to ear</a:t>
            </a:r>
            <a:r>
              <a:rPr lang="en-GB" sz="2800" dirty="0">
                <a:solidFill>
                  <a:srgbClr val="000000"/>
                </a:solidFill>
                <a:ea typeface="MS Mincho"/>
                <a:cs typeface="Times New Roman" panose="02020603050405020304" pitchFamily="18" charset="0"/>
              </a:rPr>
              <a:t>. I </a:t>
            </a:r>
            <a:r>
              <a:rPr lang="en-GB" sz="2800" dirty="0">
                <a:solidFill>
                  <a:schemeClr val="accent5"/>
                </a:solidFill>
                <a:ea typeface="MS Mincho"/>
                <a:cs typeface="Times New Roman" panose="02020603050405020304" pitchFamily="18" charset="0"/>
              </a:rPr>
              <a:t>waved my arms wildly in the air</a:t>
            </a:r>
            <a:r>
              <a:rPr lang="en-GB" sz="2800" dirty="0">
                <a:solidFill>
                  <a:srgbClr val="000000"/>
                </a:solidFill>
                <a:ea typeface="MS Mincho"/>
                <a:cs typeface="Times New Roman" panose="02020603050405020304" pitchFamily="18" charset="0"/>
              </a:rPr>
              <a:t> whilst I </a:t>
            </a:r>
            <a:r>
              <a:rPr lang="en-GB" sz="2800" dirty="0">
                <a:solidFill>
                  <a:schemeClr val="accent5"/>
                </a:solidFill>
                <a:ea typeface="MS Mincho"/>
                <a:cs typeface="Times New Roman" panose="02020603050405020304" pitchFamily="18" charset="0"/>
              </a:rPr>
              <a:t>danced</a:t>
            </a:r>
            <a:r>
              <a:rPr lang="en-GB" sz="2800" dirty="0">
                <a:solidFill>
                  <a:srgbClr val="000000"/>
                </a:solidFill>
                <a:ea typeface="MS Mincho"/>
                <a:cs typeface="Times New Roman" panose="02020603050405020304" pitchFamily="18" charset="0"/>
              </a:rPr>
              <a:t> on the spot </a:t>
            </a:r>
            <a:r>
              <a:rPr lang="en-GB" sz="2800" dirty="0">
                <a:solidFill>
                  <a:schemeClr val="accent5"/>
                </a:solidFill>
                <a:ea typeface="MS Mincho"/>
                <a:cs typeface="Times New Roman" panose="02020603050405020304" pitchFamily="18" charset="0"/>
              </a:rPr>
              <a:t>singing</a:t>
            </a:r>
            <a:r>
              <a:rPr lang="en-GB" sz="2800" dirty="0">
                <a:solidFill>
                  <a:srgbClr val="000000"/>
                </a:solidFill>
                <a:ea typeface="MS Mincho"/>
                <a:cs typeface="Times New Roman" panose="02020603050405020304" pitchFamily="18" charset="0"/>
              </a:rPr>
              <a:t>, “You won’t believe what just happened!” to the </a:t>
            </a:r>
            <a:r>
              <a:rPr lang="en-GB" sz="2800" dirty="0">
                <a:solidFill>
                  <a:schemeClr val="accent5"/>
                </a:solidFill>
                <a:ea typeface="MS Mincho"/>
                <a:cs typeface="Times New Roman" panose="02020603050405020304" pitchFamily="18" charset="0"/>
              </a:rPr>
              <a:t>excited</a:t>
            </a:r>
            <a:r>
              <a:rPr lang="en-GB" sz="2800" dirty="0">
                <a:solidFill>
                  <a:srgbClr val="000000"/>
                </a:solidFill>
                <a:ea typeface="MS Mincho"/>
                <a:cs typeface="Times New Roman" panose="02020603050405020304" pitchFamily="18" charset="0"/>
              </a:rPr>
              <a:t> children.</a:t>
            </a:r>
          </a:p>
        </p:txBody>
      </p:sp>
      <p:sp>
        <p:nvSpPr>
          <p:cNvPr id="6" name="Rectangle 5"/>
          <p:cNvSpPr/>
          <p:nvPr/>
        </p:nvSpPr>
        <p:spPr>
          <a:xfrm>
            <a:off x="374061" y="4132619"/>
            <a:ext cx="11429999" cy="1384995"/>
          </a:xfrm>
          <a:prstGeom prst="rect">
            <a:avLst/>
          </a:prstGeom>
          <a:solidFill>
            <a:schemeClr val="accent4">
              <a:lumMod val="20000"/>
              <a:lumOff val="80000"/>
            </a:schemeClr>
          </a:solidFill>
          <a:ln>
            <a:solidFill>
              <a:schemeClr val="tx1"/>
            </a:solidFill>
          </a:ln>
        </p:spPr>
        <p:txBody>
          <a:bodyPr wrap="square">
            <a:spAutoFit/>
          </a:bodyPr>
          <a:lstStyle/>
          <a:p>
            <a:pPr>
              <a:spcAft>
                <a:spcPts val="0"/>
              </a:spcAft>
            </a:pPr>
            <a:r>
              <a:rPr lang="en-GB" sz="2800" dirty="0">
                <a:solidFill>
                  <a:srgbClr val="000000"/>
                </a:solidFill>
                <a:ea typeface="MS Mincho"/>
                <a:cs typeface="Times New Roman" panose="02020603050405020304" pitchFamily="18" charset="0"/>
              </a:rPr>
              <a:t>I </a:t>
            </a:r>
            <a:r>
              <a:rPr lang="en-GB" sz="2800" dirty="0">
                <a:solidFill>
                  <a:schemeClr val="accent5"/>
                </a:solidFill>
                <a:ea typeface="MS Mincho"/>
                <a:cs typeface="Times New Roman" panose="02020603050405020304" pitchFamily="18" charset="0"/>
              </a:rPr>
              <a:t>flew</a:t>
            </a:r>
            <a:r>
              <a:rPr lang="en-GB" sz="2800" dirty="0">
                <a:solidFill>
                  <a:srgbClr val="000000"/>
                </a:solidFill>
                <a:ea typeface="MS Mincho"/>
                <a:cs typeface="Times New Roman" panose="02020603050405020304" pitchFamily="18" charset="0"/>
              </a:rPr>
              <a:t> into the classroom ready to begin the day. I </a:t>
            </a:r>
            <a:r>
              <a:rPr lang="en-GB" sz="2800" dirty="0">
                <a:solidFill>
                  <a:schemeClr val="accent5"/>
                </a:solidFill>
                <a:ea typeface="MS Mincho"/>
                <a:cs typeface="Times New Roman" panose="02020603050405020304" pitchFamily="18" charset="0"/>
              </a:rPr>
              <a:t>tapped</a:t>
            </a:r>
            <a:r>
              <a:rPr lang="en-GB" sz="2800" dirty="0">
                <a:solidFill>
                  <a:srgbClr val="000000"/>
                </a:solidFill>
                <a:ea typeface="MS Mincho"/>
                <a:cs typeface="Times New Roman" panose="02020603050405020304" pitchFamily="18" charset="0"/>
              </a:rPr>
              <a:t> the desk with my beak to </a:t>
            </a:r>
            <a:r>
              <a:rPr lang="en-GB" sz="2800" dirty="0">
                <a:solidFill>
                  <a:schemeClr val="accent5"/>
                </a:solidFill>
                <a:ea typeface="MS Mincho"/>
                <a:cs typeface="Times New Roman" panose="02020603050405020304" pitchFamily="18" charset="0"/>
              </a:rPr>
              <a:t>gain everyone’s attention</a:t>
            </a:r>
            <a:r>
              <a:rPr lang="en-GB" sz="2800" dirty="0">
                <a:solidFill>
                  <a:srgbClr val="000000"/>
                </a:solidFill>
                <a:ea typeface="MS Mincho"/>
                <a:cs typeface="Times New Roman" panose="02020603050405020304" pitchFamily="18" charset="0"/>
              </a:rPr>
              <a:t>, “You won’t believe what just happened!” I </a:t>
            </a:r>
            <a:r>
              <a:rPr lang="en-GB" sz="2800" dirty="0">
                <a:solidFill>
                  <a:schemeClr val="accent5"/>
                </a:solidFill>
                <a:ea typeface="MS Mincho"/>
                <a:cs typeface="Times New Roman" panose="02020603050405020304" pitchFamily="18" charset="0"/>
              </a:rPr>
              <a:t>hooted</a:t>
            </a:r>
            <a:r>
              <a:rPr lang="en-GB" sz="2800" dirty="0">
                <a:solidFill>
                  <a:srgbClr val="000000"/>
                </a:solidFill>
                <a:ea typeface="MS Mincho"/>
                <a:cs typeface="Times New Roman" panose="02020603050405020304" pitchFamily="18" charset="0"/>
              </a:rPr>
              <a:t>.</a:t>
            </a:r>
            <a:endParaRPr lang="en-GB" dirty="0">
              <a:effectLst/>
              <a:ea typeface="MS Mincho"/>
              <a:cs typeface="Times New Roman" panose="02020603050405020304" pitchFamily="18" charset="0"/>
            </a:endParaRPr>
          </a:p>
        </p:txBody>
      </p:sp>
    </p:spTree>
    <p:extLst>
      <p:ext uri="{BB962C8B-B14F-4D97-AF65-F5344CB8AC3E}">
        <p14:creationId xmlns:p14="http://schemas.microsoft.com/office/powerpoint/2010/main" val="33385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4062" y="47536"/>
            <a:ext cx="11429999" cy="1077218"/>
          </a:xfrm>
          <a:prstGeom prst="rect">
            <a:avLst/>
          </a:prstGeom>
          <a:ln>
            <a:solidFill>
              <a:schemeClr val="tx1"/>
            </a:solidFill>
          </a:ln>
        </p:spPr>
        <p:txBody>
          <a:bodyPr wrap="square">
            <a:spAutoFit/>
          </a:bodyPr>
          <a:lstStyle/>
          <a:p>
            <a:pPr algn="ctr">
              <a:spcAft>
                <a:spcPts val="0"/>
              </a:spcAft>
            </a:pPr>
            <a:r>
              <a:rPr lang="en-GB" sz="3200" dirty="0">
                <a:solidFill>
                  <a:srgbClr val="000000"/>
                </a:solidFill>
                <a:ea typeface="MS Mincho"/>
                <a:cs typeface="Times New Roman" panose="02020603050405020304" pitchFamily="18" charset="0"/>
              </a:rPr>
              <a:t>Can you alter this sentence to show different feelings and personalities to match the pictures?</a:t>
            </a:r>
            <a:endParaRPr lang="en-GB" sz="2000" dirty="0">
              <a:effectLst/>
              <a:ea typeface="MS Mincho"/>
              <a:cs typeface="Times New Roman" panose="02020603050405020304" pitchFamily="18" charset="0"/>
            </a:endParaRPr>
          </a:p>
        </p:txBody>
      </p:sp>
      <p:sp>
        <p:nvSpPr>
          <p:cNvPr id="3" name="Rectangle 2"/>
          <p:cNvSpPr/>
          <p:nvPr/>
        </p:nvSpPr>
        <p:spPr>
          <a:xfrm>
            <a:off x="374062" y="1426533"/>
            <a:ext cx="11429999" cy="1600438"/>
          </a:xfrm>
          <a:prstGeom prst="rect">
            <a:avLst/>
          </a:prstGeom>
          <a:solidFill>
            <a:schemeClr val="accent4">
              <a:lumMod val="20000"/>
              <a:lumOff val="80000"/>
            </a:schemeClr>
          </a:solidFill>
          <a:ln>
            <a:solidFill>
              <a:schemeClr val="tx1"/>
            </a:solidFill>
          </a:ln>
        </p:spPr>
        <p:txBody>
          <a:bodyPr wrap="square">
            <a:spAutoFit/>
          </a:bodyPr>
          <a:lstStyle/>
          <a:p>
            <a:pPr>
              <a:spcAft>
                <a:spcPts val="0"/>
              </a:spcAft>
            </a:pPr>
            <a:r>
              <a:rPr lang="en-GB" sz="2400" dirty="0">
                <a:solidFill>
                  <a:srgbClr val="000000"/>
                </a:solidFill>
                <a:ea typeface="MS Mincho"/>
                <a:cs typeface="Times New Roman" panose="02020603050405020304" pitchFamily="18" charset="0"/>
              </a:rPr>
              <a:t> </a:t>
            </a:r>
            <a:endParaRPr lang="en-GB" sz="2800" dirty="0">
              <a:solidFill>
                <a:srgbClr val="000000"/>
              </a:solidFill>
              <a:ea typeface="MS Mincho"/>
              <a:cs typeface="Times New Roman" panose="02020603050405020304" pitchFamily="18" charset="0"/>
            </a:endParaRPr>
          </a:p>
          <a:p>
            <a:pPr>
              <a:spcAft>
                <a:spcPts val="0"/>
              </a:spcAft>
            </a:pPr>
            <a:r>
              <a:rPr lang="en-GB" sz="2800" dirty="0">
                <a:solidFill>
                  <a:srgbClr val="000000"/>
                </a:solidFill>
                <a:ea typeface="MS Mincho"/>
                <a:cs typeface="Times New Roman" panose="02020603050405020304" pitchFamily="18" charset="0"/>
              </a:rPr>
              <a:t>When I got home, I put the flowers in water and sat down at the kitchen table with a glass of water.</a:t>
            </a:r>
          </a:p>
          <a:p>
            <a:pPr>
              <a:spcAft>
                <a:spcPts val="0"/>
              </a:spcAft>
            </a:pPr>
            <a:endParaRPr lang="en-GB" dirty="0">
              <a:effectLst/>
              <a:ea typeface="MS Mincho"/>
              <a:cs typeface="Times New Roman" panose="02020603050405020304" pitchFamily="18" charset="0"/>
            </a:endParaRPr>
          </a:p>
        </p:txBody>
      </p:sp>
      <p:sp>
        <p:nvSpPr>
          <p:cNvPr id="4" name="Rectangle 3"/>
          <p:cNvSpPr/>
          <p:nvPr/>
        </p:nvSpPr>
        <p:spPr>
          <a:xfrm>
            <a:off x="374062" y="5750520"/>
            <a:ext cx="11429999" cy="954107"/>
          </a:xfrm>
          <a:prstGeom prst="rect">
            <a:avLst/>
          </a:prstGeom>
          <a:ln>
            <a:solidFill>
              <a:schemeClr val="tx1"/>
            </a:solidFill>
          </a:ln>
        </p:spPr>
        <p:txBody>
          <a:bodyPr wrap="square">
            <a:spAutoFit/>
          </a:bodyPr>
          <a:lstStyle/>
          <a:p>
            <a:pPr algn="ctr">
              <a:spcAft>
                <a:spcPts val="0"/>
              </a:spcAft>
            </a:pPr>
            <a:r>
              <a:rPr lang="en-GB" sz="2800" dirty="0">
                <a:solidFill>
                  <a:srgbClr val="000000"/>
                </a:solidFill>
                <a:ea typeface="MS Mincho"/>
                <a:cs typeface="Times New Roman" panose="02020603050405020304" pitchFamily="18" charset="0"/>
              </a:rPr>
              <a:t>The events mustn’t change just how they were done so we can understand more about the character who is narrating.</a:t>
            </a:r>
            <a:endParaRPr lang="en-GB" dirty="0">
              <a:effectLst/>
              <a:ea typeface="MS Mincho"/>
              <a:cs typeface="Times New Roman" panose="02020603050405020304" pitchFamily="18" charset="0"/>
            </a:endParaRPr>
          </a:p>
        </p:txBody>
      </p:sp>
      <p:sp>
        <p:nvSpPr>
          <p:cNvPr id="5" name="Rectangle 4"/>
          <p:cNvSpPr/>
          <p:nvPr/>
        </p:nvSpPr>
        <p:spPr>
          <a:xfrm>
            <a:off x="374062" y="3328750"/>
            <a:ext cx="11429999" cy="203295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148" name="Picture 4" descr="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9726" y="3421760"/>
            <a:ext cx="1302328" cy="184693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M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9642" y="3472377"/>
            <a:ext cx="1862214" cy="179632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MS Shuffle and Shake | Yvonne deSous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37107" y="3398955"/>
            <a:ext cx="1797917" cy="18925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Hot Cup of Joey: Watch, Read, Liste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48818" y="3516792"/>
            <a:ext cx="1795657" cy="165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2731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78456" y="32356"/>
            <a:ext cx="7110276" cy="2554545"/>
          </a:xfrm>
          <a:prstGeom prst="rect">
            <a:avLst/>
          </a:prstGeom>
          <a:noFill/>
        </p:spPr>
        <p:txBody>
          <a:bodyPr wrap="square" rtlCol="0">
            <a:spAutoFit/>
          </a:bodyPr>
          <a:lstStyle/>
          <a:p>
            <a:r>
              <a:rPr lang="en-GB" sz="4000" dirty="0">
                <a:solidFill>
                  <a:schemeClr val="accent5"/>
                </a:solidFill>
              </a:rPr>
              <a:t>Imagine you are the crow. </a:t>
            </a:r>
          </a:p>
          <a:p>
            <a:r>
              <a:rPr lang="en-GB" sz="4000" dirty="0">
                <a:solidFill>
                  <a:schemeClr val="accent5"/>
                </a:solidFill>
              </a:rPr>
              <a:t>Hint at the type of personality you have by describing what you think and feel.</a:t>
            </a:r>
          </a:p>
        </p:txBody>
      </p:sp>
      <p:sp>
        <p:nvSpPr>
          <p:cNvPr id="7" name="TextBox 6"/>
          <p:cNvSpPr txBox="1"/>
          <p:nvPr/>
        </p:nvSpPr>
        <p:spPr>
          <a:xfrm>
            <a:off x="0" y="2841516"/>
            <a:ext cx="7188732" cy="4016484"/>
          </a:xfrm>
          <a:prstGeom prst="rect">
            <a:avLst/>
          </a:prstGeom>
          <a:noFill/>
        </p:spPr>
        <p:txBody>
          <a:bodyPr wrap="square" rtlCol="0">
            <a:spAutoFit/>
          </a:bodyPr>
          <a:lstStyle/>
          <a:p>
            <a:endParaRPr lang="en-GB" sz="2100" b="1" i="1" dirty="0"/>
          </a:p>
          <a:p>
            <a:r>
              <a:rPr lang="en-GB" sz="2400" b="1" i="1" dirty="0"/>
              <a:t>Example:</a:t>
            </a:r>
          </a:p>
          <a:p>
            <a:r>
              <a:rPr lang="en-GB" sz="3000" dirty="0"/>
              <a:t>I had to run to keep up with Stork, his legs are so much longer than mine. “Keep up!” he kept repeating. I raced behind, dodging the water splashing up behind him. No matter what, I didn’t want to get left in the woods alone, it was getting late.</a:t>
            </a:r>
            <a:endParaRPr lang="en-GB" sz="3000" i="1" dirty="0"/>
          </a:p>
          <a:p>
            <a:endParaRPr lang="en-GB" sz="3000" b="1" dirty="0"/>
          </a:p>
        </p:txBody>
      </p:sp>
      <p:pic>
        <p:nvPicPr>
          <p:cNvPr id="61442" name="Picture 2"/>
          <p:cNvPicPr>
            <a:picLocks noChangeAspect="1" noChangeArrowheads="1"/>
          </p:cNvPicPr>
          <p:nvPr/>
        </p:nvPicPr>
        <p:blipFill>
          <a:blip r:embed="rId2"/>
          <a:srcRect/>
          <a:stretch>
            <a:fillRect/>
          </a:stretch>
        </p:blipFill>
        <p:spPr bwMode="auto">
          <a:xfrm>
            <a:off x="7188732" y="205350"/>
            <a:ext cx="4747087" cy="6280001"/>
          </a:xfrm>
          <a:prstGeom prst="rect">
            <a:avLst/>
          </a:prstGeom>
          <a:noFill/>
          <a:ln w="9525">
            <a:noFill/>
            <a:miter lim="800000"/>
            <a:headEnd/>
            <a:tailEnd/>
          </a:ln>
          <a:effectLst/>
        </p:spPr>
      </p:pic>
      <p:sp>
        <p:nvSpPr>
          <p:cNvPr id="9" name="Rectangle 8"/>
          <p:cNvSpPr/>
          <p:nvPr/>
        </p:nvSpPr>
        <p:spPr>
          <a:xfrm>
            <a:off x="9889475" y="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hinting at personality</a:t>
            </a:r>
          </a:p>
        </p:txBody>
      </p:sp>
    </p:spTree>
    <p:extLst>
      <p:ext uri="{BB962C8B-B14F-4D97-AF65-F5344CB8AC3E}">
        <p14:creationId xmlns:p14="http://schemas.microsoft.com/office/powerpoint/2010/main" val="20939851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p:cNvPicPr>
            <a:picLocks noChangeAspect="1" noChangeArrowheads="1"/>
          </p:cNvPicPr>
          <p:nvPr/>
        </p:nvPicPr>
        <p:blipFill>
          <a:blip r:embed="rId2"/>
          <a:srcRect/>
          <a:stretch>
            <a:fillRect/>
          </a:stretch>
        </p:blipFill>
        <p:spPr bwMode="auto">
          <a:xfrm>
            <a:off x="7390984" y="389619"/>
            <a:ext cx="4526796" cy="5988574"/>
          </a:xfrm>
          <a:prstGeom prst="rect">
            <a:avLst/>
          </a:prstGeom>
          <a:noFill/>
          <a:ln w="9525">
            <a:noFill/>
            <a:miter lim="800000"/>
            <a:headEnd/>
            <a:tailEnd/>
          </a:ln>
          <a:effectLst/>
        </p:spPr>
      </p:pic>
      <p:sp>
        <p:nvSpPr>
          <p:cNvPr id="4" name="AutoShape 2" descr="data:image/jpeg;base64,/9j/4AAQSkZJRgABAQAAAQABAAD/2wBDABALDA4MChAODQ4SERATGCgaGBYWGDEjJR0oOjM9PDkzODdASFxOQERXRTc4UG1RV19iZ2hnPk1xeXBkeFxlZ2P/2wBDARESEhgVGC8aGi9jQjhCY2NjY2NjY2NjY2NjY2NjY2NjY2NjY2NjY2NjY2NjY2NjY2NjY2NjY2NjY2NjY2NjY2P/wAARCAUAA8ADASIAAhEBAxEB/8QAGwAAAwEBAQEBAAAAAAAAAAAAAAECAwQFBgf/xABFEAABBAECBAQCCAQFAgcAAQUBAAIDESEEMQUSQVETImFxMoEUI0JSkaGxwQYzctEVJDRi4UNTJTVjgpLw8RaDRHOiVP/EABkBAQEBAQEBAAAAAAAAAAAAAAABAgMEBf/EACcRAQEAAgICAwEBAQACAwEAAAABAhEDMRIhMkFREwQiQmEUQ3FS/9oADAMBAAIRAxEAPwDyAMplO+qS8z0lsFRPlSOyoi0DOGgLPqVo9ZD1QNLqU+iHfCqEUFBSKIDkUhyYyFLs0PVA4v5zPcL2SvHh/nx+4XuEWuXI1HDG50etew7PFhdVrm1tQ8kwGWnPsugZAPdYqmvM4hGyXWRhziA1pJXpkUF5ZDZuKyAiw1owtYd7Zym/SWeHGfqYvEPdalmpkySyMdgLK6WsDRTQAPROitedX+ccb9JIWu5tQ6uqw0bOWNwBLm35Sey7NW/lhcBu7AWcTeVgaMYXp4d33Xl/0anqJOASuPQg+d3dxXbJ8Jpc2kB8EHN2V6Y80dzCOWlnO/wNQySrdyuFd0gSsJ3/AEzWgSeVsVXXUrHLrTtxS3L02bp5jCZJA1xLuarog+i6o55OWzA+/QhY+K5thr+ZvTmF0osuw6ZwB6MbS8Vsvb2+OQ1OumNtAEbqwCbJSa2gCbJ7lQ+GE6vTlrXDJsnqtTuplr6b4sfd29CDELfZcmoIMzq2XcxnKxoPQLgrxZvL1cuUbx7td8AIiaL6dVyzPJnd1rAXVKWxRE+lBcUQMkwG9mykMPuujWSPig08TTy+I6nFe4xlRtAN4Xl6yH6RpC0fE3zNPqF28M1P0nSMd9tvlcPVX6cL25dHA2eWZ0+Xtft6d12awuj0kjosOaLCU+jLneLB5ZR17+in6WBG4TQva4YIrdast9ksjTRvM2jikJslufdc2q4eJZhNG/w5N7HUrHRal2mc9jYZDATYxlq9Fs8DwC2RufVT3jdwllntzaj6S+NjuVpmZ1aatVptc2R4hlY6OasgjC6rbeHA+xQQN6F90ytvaySdJd8JzS4m6p+nPJq6q/LIBg+67j8llLyFpEhby+qzG3PqdSx8ZigcHyvFDlzXqt4IvBhZH90UsfG0sGGVZ6MFrWM6jUA+HHyN++/+y14W9M+UiZ4I5PM4lprcGlEEGol5Y43HwmYDj+y7otA0ZmcZXeuy6gOUUBQXfDGye3LLKW+nPpNFFpA/ksuebJK6CAU0Lo5vK4pwduvlbI2TkcBWy8HinBncOY2RrjI12HGtivs1EkTJW8r2hw7FXY8n+GLdonPe0c18oNdF7KiKJkLAyNoa0bAK1KBNJNAIQhAIQhAkwhCIE0IRQhCEAhCEQlkzTxMnfM1lSPFOPdbIRWU0hiYHcpcLzW4Cx0Wt+lmaonMYx3K1xFc3qt5mvLPqjTgbF7H0XPoW6sPmdqi0Nc76trfshEdaEIKASQmgSaE0CQmhAkJoRSQqRSCU0JohIQhA0IQihCEKAQhCoEdE0lAgKCaEKI+c4gK183qf2WHRdXFRy693qAVyrlXbHo9kiaTCkjmkHYLLS+1JHqqUtGSVFNopqoJJhAFDdkO2QB5UAExugDCeyKpiT/yQz4bRWERKYR1TRQNkxkFJNuBlQHVGwpICyT3VUgY2UPOCtThqydnCI8Xop2VJEW4Lqh1kFUBhK6CpnwWgl2So2Crol3QL0Q7KY2QUE9UIQqhhQckq+ijYILh/nx/1Be4aK8Bp5XNI6G17rHBzARmxa55jPUMEkL2VuFjoXl+nAdhzPKfkuvfK5NO3w9ZNHWHAOC5/StyQAb2XmaH6ySaXcl1Ar0NSQ2B7iaAaVxcNYGaNnrlax6anbqHqs9RO2BhLt+g7onnbC2zlxwGjcrkEZlf4kwtw2HQLphx+VY5OWYQM55KfJd9uy0JwnskV7ZJJqPnZZXK7qX/CQufSkeE1b6gtYwkHFdVzaO/AaXYW8eydO3lGO659FEJtbqLBoFdXOHOaQNqtYxSuj1Goe2hzPXDnvrT1cGNuW3X9CZ0c4Km6OMUSXFY/S5e4/BJ2qlcK5segXh9vfrJtqIw3weSvK84v0XOwc0rRvZUyl7fBB+0Sb+S10w5p2+mVq9GPrbu1B5IXH0pc+gZb3OPTCetfgM+a00QqG63O6x9J1iy1j7k5BsFppWAR83Url1Duad52zS9CDkMQ5XAkDNJZ6W+sV8/Kw+yjR80PNPCOY7PZ39VRqqWeikEcrmHF4CY3TGtx7WnnZNGHNOEaqZsMLpKBIGB3XGNODbonGN53I2KUsNRsbI7mcMkqxy1WUus1UQaHMYHSbY2Uadro4i11Oskmx1RG76RM+V2QPKxb8oXtwwkjycmd3qJLg4V4Tb7rFzHc2HOb7EroLTWFDgVvxjn55frLzDdzj7uKmBjXa+JsjQWPtpB2voteXssZyWcsjMFhDlLhPpceS79170emhiHkjaPkteiTHiSNr2m2uFgprm9AQmhAkJoVAhCEAhCEAhCEAhCEAhCEAhCEQ836ISTRQhCEQIQhAIQhAJJoQJBQhAk0kIGhJNA0JJooTSQgaEIQCEk0QJISQMJpIQNS1xJcC0itj3TTRTQlaEQ0k0KKSaEIjweMitaPVoXEu/jgA1cZ/wBn7rgC45du+PRgqXYI9U0hmT0Cyqzsho3QUwooT6oQEAUdEk0D6IO4CdpAZtBbR5UnbUrHwqDlBPVPdTsCqbsEUxsnVhI4CYFC1AbKgpTRDcbapVfZUoPEyjqqKkbLohnZXs1Sn0yqJKnoVSndA24CTuyobqTkoE5IdkykMkohqXFUdlBGQqHELe0eq9TRvqHkPxMNLzYTUzPddjH8muLNhI2/mueax2g2aWEoLdTG9o3wVscFZym22NwuUXTn4o//ACvIN3kNUeI3TQtZu4CgB1XPxKRxmijAs1zBY1Ix8QJsvJu16cOPc9uOfJMb6dLcnxH+Z56noqtCACvVJJ08WWVyu6ChO0lplza3/TuQwAMAGwC11EfPDW5J2CzohaxanSTzyTsgY4t5/iI7Ls0enYJNRGfNyuGTvsp4eObVTPA8oAaChszo9VP4fUg/kvDy5W5WPfw46kdTdJGD1PzXQxkUYwGtXnHUSOPxG/RDWSSZAJHcrhp6vG/dVr5PE1sbWUWtYcha6NuXP+S8+AiR8j7sXQXp6Rv1LiOquX4dYuaaTneXXgdStYtS7wWshZfqdlwS2+bwroNy5ehoiOUtrIS+oZe56ZS6Uhhke6zvQ2WulnEQLSPKfyXaBYqlw6mAwusfCVN7THV9V3ghwBBsFYTM5Xh4NLHSSlrww7Fd72h0ZB7Ka0nxrbRTc8YB3CnXS85ayM2Thx7BePHqXnUGKM00fEQV3sksgVVL0cfDu7ry83LMbrF0QMDGBoGAtxVrAOWwOF63i2HLM5FJvdXVTdBBPM5u2yh7bbnKu7UkWlSPS4RKJNFy9Y3Fq7F5fCHBs8sQxY5l6q43t6seghCEaCEIQCEItAIQhAIQhAI6oQgEIQgEIQiGhJNFCEIRAhCEUIQhECEIQJCEIBJNCBITRSoSdopCARaEKB2hCECQmhAIQhAIQmgEIQgEITQCEIUAhCEHj8caPEhPoV5gwvV45tCfUryguWXbtj0ENw4nqgZKaw0CcgKlNZCpFMdUkAUmoEmhMBAnGgVQGAok3A9Vp2QWNlD/AEVjZZuO6CQOiseiltWrCKg/H6LWhSzd0VjZQSqGySpmWogzSlxVWpKK8ZKtk0bLoybd03/DYQzdEnwqiBkIGLtIDyhAQNil3xK2jKgmySiBKkzsl0QAuipOFR3UlA4TUrL7rp1hEToZfuPyfQrlY3meAF2SxfStNyOJAObCzlFjp5rz0XPNrYoME2T0GVIdLITFpmlxbguOwWknCXRwF7KdNub6lMOP3us556npxQNcXOlfgu6dlGpka2eGztkqo9UObwp2+FIMEFRp2CSR8rskmh7L2R4ct73VnUknyQuc3vsj6S8C3wPA73a3rGyAFpjcZjUwkX4g9jhUJGP+FwPsUzG27oX7KHwQvcHOZR7swVT0Wpdyw32IUWPvX6pyMeI3NLg+Mj4qyPdZxEmAH0VjTu4U0jSFxNh5JBXNwxzn63UmSuUYz7rs4QL4dHjuuPRReJPqQMHnJtfPvdfRw+nqc0Td+VS/URsbTPNfZYfRZD1ah0IgY6SR90LoLnHW6jigoTTAbc1gLq+kP8NkWlkaZCc1mguVmpjlbKGPqSU3tsF2cLgjikfQyQN910y9M78sfSZNI6FviWXucbe5PTv5JAehXoyNDmkdCvKIpxHYrnvbpx+5p67N8KNS0SRkHfoVGll5oRZyMLPU6xsPlI5nnZo3VmNt9ONvjfbkFt821dVpLqjqGlkbuVnV3f0Cwk5p3Av8o+6FQFYC9WHD915+b/Tv1iqCNsQoBdTHUVytK2aV6NPFbt3Mf0W4fhcsVilu0oCVzWjmdgdUgJnDELi38ESchBDzTOtqoGTEAsfyxkWLcuOeVjvx4y9pMWpc3yQhvu5SNLrHDeNq2bFTi6TVH1AcrrT1mXmr/da4XkyeicWKItO+B9nUgOPalvetabbOHejmrEP0pAAjLs48hK7d1i8mTpMIzZxF8JrVxU3bnZkLujeyVgfG4OadiFyOFiiLCx0pOm4gIWk+FMCQ3oHLeGe/VZyw17j00IQuzmEIQgEIQgEIQgE0kIBCEIgQhCATSQimhCEAgoQgSaSEQ0kIRQhCSAQhCIaEkwgEIQgaEk0AhCEAhCEAlaZUoKQkEwUDQhCAQhCBoSTQCEIUV5fHf5UX9S8e/KV7PHG3BH/UvFdsAuWXbrj0pgpt90ygbICw2OqropT9EDCaEgUDCoKeqagRHnyrHRSSqHRFWcBYuWx2WLt0CaclajI9Vm0K0EuPZWDhSd0wcKB9FbdlA2VRmwSiEOpRugoRXi2ml6J0F1ZMfElKLTbZck7GOqImkN+FB+EpgU1FP7JWZVjZQ4UiDdHVFIbnKoXupJVO3ClQOIPdK0RmnXuuiKd4jfCBc/OQGVsFGiNauP3XqsijZM6VrAHu3K3JLPbnlbL6XotONNpwzdxyT6re/VDHWEnDOCtubKSCKYESRtcD3C45uEiNpfpDynfkOx/svQqmpiSt1d6SyV4DZD4hjeCyQbtK0XranRafVuDpWW4YDhgrydTo9ToyXMuaIdDvS3MnHLjv0SROFMMrJmczDjqOy067LbnoMwbXEQ+GaRpb9UTbT2XacqZIxNG6M45hQPY9FGsa6ODNvhwwQQTv2XNw97Yp9SX2Kfhc+im1WkjoMErM4vIVxPdLLM5zOVxdZA9l5eTDW69/DluyPRfrGAeUWfVc07JNe5sbPK280iOB0mwodyu+CJsbMb9SuE9PTnMZNOaDhogfM5zQMcrR6d09DiYg9QuieQsiObJwuRk0OlIlmfQIIAG61q5MTWON29Kl5esdG2RxjcHvJ+ELP6ZLqnE3yx3hoP6ptYGnGF2w4P15cv8AR4/FLXTlpbzBjD0G/wCKGQtZZG56lX3TpemYydPLnyZZdikEJj3QVpzJas3UA4pNppEdUbqW7SaXI03XZdDHXSjS5eXwyX5Hbuqi0ssjP5TWdiT+ylzRIOUqud4aQXu/Fcs8bXbjyk7as0WmiJM0gP5LV8mmgaXBmBuWtXIwP1FiJttvLjgLrcIomjx3+I7YCr/JebLH/wBvVjlsotQ+fl8GHlb1L8LrXFNq3Nb9VHWN3f2W2ikM2nEjn8xd+S55Y2e3THKX1G3RY6StVrPGaPq4gWg9ynqn8mlkcMeU0t+GwiDQxNGcWT7rfFPtM79OlNJNehxCEIQCEIQCEIQCEIQCEIQCEUhAJoQgEIQgSEIQCEIQJCEIBCEKgQkhRDQi0IGhCFQIQhQNCEIBCErQNSU7SVAmgJqATSTQCEIQCaSEDQhCivO43/pWH/cvFq69F7fG/wDRA/7wvEGy5ZduuPQKaSBssNqCPtWhBQUpKoDCVZ9EDCoKVQUCVNyQkboqo+yBvOFk9bSkcqw3RVNwFXqkOiZND1QT1V1QpIBUVAulK2eWP1UgWbVH4UGZyVWwSQdkR41ZCoJUn2C6IpoUSfF7LRnos3Ze4oJ6ZTpBTVCbu4qDki1pVNKzbkIgcaaUNwEyLCSAkwCoVvWfdBtpDWoZa9a+YYK8aOVsLxI80BuV2wa6CU02Vo9zS6Y9OOfbvbJyClbZARuuXnBbzB7XAdQVQcOW7v2WmXSSoNu9CsxqABkKjIHDyoKEhYQDkLcODtja4y4rRpxvRQc2r4SySQy6d3hSHfl2PyXniDiDHEPhDwOo3K9g6qNkgbI8NJ2srYOvzDIWplYzcZXhte0mqIcN2uwQr9V6Os0MWrp5uOUYDxuvOnZPp3cj4XvAHxsFgrUy25XCzpjXJqHtBw4c4/db6Ej6fJEd3sDh8lxzzMEkb7LXA0Q4VgrV7HueyaB/LI34XdEyx8pprHK43b2OUtHmaQFMupiij5vhHdebFreIgFjwwk/aJukhGXP55Xl7vXZcJwe3e88XNqJJz9U3kaftOGfksPo0f2xzu7nK6CVNL0Y4SPNnyZZMfo8QOG17YV8r2N8jr/qyrpFLTntlzTDdjT7FNs7QakDmH1GFqEbFVNkHMd8LrVDKgxMJyM9xgpBsrPhcHjs7f8UVoUBR4zdpGlh9dldtNUUTTRjlvG5coxst2OIpB0tN9USML21dJMNrULNal0tr+WENLngjFDAWdD8UHJRSkxkavJaRvKvgkhcydlgcshoJO5eUFuO644NOJtXK3xHMLSDjCxyYeU06cOfjdvX4g9jdHKHkC2kDKek4nGdJI51jwmg1W4pc7OE6d7+aadzxvRK5OJyMdq42acgRkCNxGxyuWOHjHouXlXpaDi/0jVfR5oTE9wtl9VrxGaUHwdPIGPrmJq1w60Nh1WjnvLZA3thdEjw+fUy38PlB7ABTy9bXx96dPCZ36nh8cknx5BPzW8+oi00ZfM8Mb6rh4PI2HgzZHnAs/muPXR/S9PNPP90ljT9lW5aSY7e3BNHqIWyxO5mO2K0XBwJvLwiAHerXetshCEIBFITQJCEBAJoQqgQhCKEIQiEhNJxABJwFFCSyGr0xeGeOzmPS1sS1jS5xAA6lAk1x/wCLaDnLfpMdjc3hcp/iHRjPLJyfepEeqhYt1umdp/HErfDq7K+W4j/Euoke9um5Gx2QMWfdB9fV7ZRVr4aLimr4fqGuZqfGaQHOF2D6LbU/xFqZpXvikdEKAY1u3ravsfZ0hfBQcb10Moe2V3+688y+o4dx7T6yIueeR7Bb2/2Qeqhc2n18M9hwMR5ean4sd1ces0sreaOeNwurtQbJopAVAhOkUoJOUKqSQCAEJhUCE0KBJopCAQhNAk0IQCE0kHn8a/0P/uC8S8L3eMC9A70IXg/ZwuOXbrh0Z2tDdkHIQOiw6KARvhNIboK2Sbug7JN3KC+qanqrUCf8K0Zssn7hbD4QgiXYBQqfukgBumkdirrAUUJDdNIBBXRM7JNyh2yInqk/NJ1QSPT1RXk9UdUfJNdGVM+FZ9StACs7QIZTB8xQMJDHzQN/wlZijhaP+GlAFAlUFoApt90NyFSIg7qCOio5eeyRQDADdix2XJqtMwFrmNAs0aXXH8Sz1INjGACbXbDp5uT5MYtN9S0guAduAd10wPl0vw2+Pqwn9E2NqJo6AKwLXTUcfK7d8MkeqYTC8E9WnBC0yG5FLwtTzRSxPicWPJrmC9CLifIA3WxE/wDqM2+YWbHWZbdgkrolzGwqiZFqGB+nma8e+yboXMPmAIWWnDrITJK2YM5uTBHcLp0kxjZbXeJD0HVqz1b54og+GLnA+IdaWGm1Mb388QLXO+KM9fUeqqPaa8SNDgQQcilbHXgrzWajwh4keWfab2XoRSMljDmuu8oqdRpdPqG8s0bXD1C4JeEGK3aNxFZDHGwV1/Tozqnad7S1zepGCuxrhWCrvSalfOCanmORpjlG7T19lovY1mgg1jR4jfMNnDcLy9RwvV6cc2mk8Zt5Y7f8VuZOWXH+IpFLCWd8JAmhkjPesK4p45fge0+nVa252WNS2m824U77JnspVYNK0UmBjCoLQEYTUCIBwRay8DlPNE7l9OhWo/BaSRllEEOb3CKwbO0GpRyn8iulrhilgWh2HAEeqhokhNsPMz7pRXosJIytWrjgmEmR03HZdLXX7KDYeqPRJh7qiMIJJXGZXx653hu5S8DNdl116Lm1TGjw5eofylSunH2o8z8yPc79FlM0DkN1TwfzWpcA2yceqXgyahreRhI5geY4CxnZI9cn47OMCtKyQf8ATe11qRLfDdRON38zrXVqoPpGmfDdcwq1z6zTPOhbpYBQNNsdAvFMvWnaz3tWluTTQRNbUcQF/wC5yjijXyxxaWO+aV4BodOq6+VmmgsmmMCy4W3ne/X6h3IHio2k/C3ut4/9ZbZy/wCZp6sEYhhbG3ZopaUvOn4rGLbpwZnf7Rhcr5uITAnxWwCttyu23LVe3SFw8IfqX6dx1LubzeV3cd13KoEITQJNCEAhCEAhCEAhCFUJJzQ9padiKTcQ1pLjgLzY+PaF+pMHiFrgasjBKg+Q18Emg10kT7JBsOPUdCtJeMambRt0sh52A3Z3I7FTxjVP1Otn8c8z2GmFuwHZcIOFoEjw8Cm8p9EcxpIeyflo2LKqDxZDF4fO7kuw28KRjdIBOvmgbTlHf9kiK3TxyjOeyBWMptc6NxLHEWKNJJINHSyOYQXuJ730ThldFKHNDSNqOyzu1T3BzvIwNHZB93/D+ofqOHkPIcY3FoI7L018jwfif+GB+l+rlYPPzB1XjIC+qgmbqIGTM+F7Q4LNVohCFAIQhAIQmgEITQCEk0AhCEAhCaBITQori4sL4fJ8v1Xz5NBfRcUF6CX2XzpyR6Lnn26YdKGyW5VJLm6K6JMzaHYYSnGPKEA7ARGPKh+ybcNpQNMJBUBZQJwsgHqtmgALJ3xtA3Wo6oMn5ckMKnDKl3wooq1ZKhuwVgZUQHIQAjZAQU3sk7ek2jzJdSgRFhI7qjspIRXkZVAKRlW0WujJk0wrHYLV+AFmdsoDqn19kH0RsUCcbClw8qbugQqiR8KoigSl1T3BCDM4v1SKpwpSguCJ8z+RjuV1b0uk8De8ebVO9aU8LP8AmvkvcbsuuN1HHOe3if8A8fv4tS9ytvAS0Y1EjT6G17Ka15VjxjwdRwfUBgcx7Zi02AcFSOH62QWGsj9HG19AE6CeR4x84eBasEPjmjY+88thd8eh14bUmtv15bK9UITa6eWdJrowC2eOT0c2lxz6Z8TzJLpdxksNj3X0KMIPkxN4LzJG8vYfiaTld8UjoWt1DATC/cDp6r1JtFpp3fWQtce9LmfwbTOaWsMjWk5AeaVRza6O3tlBpsg5eYdD9krp0Gp8WEc2HNPK8diueXQauCF2n07xJARgP3b7Fc+n4Tr/ABHl0zYw/LqzaK9wP7ZV2SOy82PhM8d8utlBO60a3XwYdy6hg+TlB2kBwogEeq4NRwbRzW4M8N/dhpbwa2GYloJbIN2OFFdAyVTTx5OFamJo+jzCQD7L9/xXOXFj+SZhjf2d+y+iCz1Gmi1MRZK0EH8QrMnPLjleHSOqNTDJoZhHIS+F3wyVt6FNdJdvPljqlaEyjotIRTBIwlfyQoGd0dUJIEWWQ5h5X9wuqCbmtrsPG4WDd1T5Iw5ri7LcisrLcm3aw52WtkrljOplJdHp3EeuFbpNRDf0iAsb0IN2ptrwrY+y59VR00noAfzWzIdVM7lDPDaftO3UTwgQyvZIZBF5ZGn9VLlG8cLvbPQhus1Za8XGxtgdF7AAYKaAB6Ly+Fxui1T+VjjG9op9UPZeo5eLlu8nv456NBXNNDqHPLo9QWdhWFmdZLpnVqo7Z/3GDA9wsab2NfBPqHRsYWiO7das6ISUZ5HSkCqOAqfquZ/JpmmZxF+XYe6t3DtRqSPpEvhsH2Yzv7ldMccrHPK4y+0CfTxjlYQTtysFlbQaSXUU7UgNZuGdT7rq02jg0rfqow09T1W67Y4yOdztMAAADACEIWmAmkmgEIQgEIQgCQNyAkJIy7lEjb7Wvn/4o00zjFqYrLWYcAdvVfMtfMC6cFxANFx6H3V0j9Enni07Q+Z4YDgX1UN1mlfGZGzs5RuSapfAz67VagsMs73cnwm9ljJLI5xJe43l1nf3TQ/QtRrNLBGHTTMax2AScFfn2sEY1czYnczOYlpHULN73uq3EtGwvATBBsuu+lKyBVdkmykRnGQrZGZHcrS1vW3GgoaCSgZs0KASdQ3NL0dFwibWN8R7vCZ0xkr3NLwrTaai1lnuclc8uSRvHjtfJxskl8sUb3+wXSzhWtcObweUdicr60iOFtNFE7NaMlTzxyEsdzAnoQQVj+t7kb/nHw5sEhwojcFU9nLG1/M0g9AchfUnhTJNXzyMZJGckuw4f3T13B9NNG+RkTRKASK6lanLGLx18oNrKAPS1pJE5h/lPaAKdffqo3GF2YBGbRsVpBA/UOc2Ora267+yyO6I1ga18zA+wwuAc7sLX6BDrtCGtjilYGNpor4fa1+eBx5C2yB2XToZNSJPD08hHNuLoKUfov6JLg4L4zdD4WocDJGawem671FNCEKBoQhA0JJoBCEIBCE0CTQhAIQhBzcRF6GX2XzYX0uvH+Sl/pK+ablcs3XBWwKTMttB+EojFMAXN0D8tpW3AUncKhsgDlV0UhUoALRoWbMuWtIJr6y1oRhQRfstCfIoMSh3worCZGEVMYwtApaE2GxaAcEAZT6oAQUDVqQm2wCe6SAKDugZtBKDxrpqthwszt81oMBdGRJsFmFo84WbNz7oH9pIZN9AqONlO1BEJ2Sk1U8JDAVBWUHHzQN7SflBJ2UpnoEVlB0cM/1B9l7LD0ul5XCq+lOv7q9SRlGwumPTjl21BF7qguZr6VeJ2KqN1VLNkorO6sltXaoaLR07pWgpJTeFHMRsiNCgObteVPPQyodtfRBo4hNt2uOPUxzYjcHZINdFsydheYg9vOPs3lUb3aalgN+ivdFcWu0ceoZZHK/7LxuCs+H6h0+maXfG3yu9wvQIsEHZeNwskz6toy3xjRRHrNyVYUNvCsIOXikYfw6e+jbXjRm4232Xpcd1HhaMQt+OY8or815zcNAqqXTBw5T6bIOyAULbiKvqgBBwLsBYu1Fu5YWl57jZTaybbEd9lLXMdJyB3MewyVxasaxpYXkta7thd/B5eWQRcrbIw6s+ylrrjx/q36J4iMr3ENHRpyunRyw6cANiAHU7ld4APkcMHouOWBsLsjy9Mrz529vRhJHsxPD2BzTgri4tzNdp5ebyh9EH16o0kzBTAaau2WCPUQujflrkl2tmmIifzeY8o7krl1OnbFM2Zgc+MmpB+669PJyAxakkyMGD94dwtDqbBaGAA4yrUnpmAKBGyFyzN1Glic6EskZWG9W/3XG3kJJ1c75OdtsDTQPcLjOG2u/9Zp6j5oYh9ZK1vuVA1ekfgTRkHuV479PCX8zWV6WSm9gMJY3yghdf/j/+z+leo7SRuPiQkxvOz4zS3h1s0FjVjmYNpGj9QuXh2nE2l5Y3ugnZQcBkH1pazSP055dSym7eIPhP9ljxyxTeOT1gWvaHNILTsQmvG0+tZpdXFCxwfFOTQB+Er2SQNyAuku452aCEgQcg37JqoE1lLqIIRckrG+5RFqYJ/wCVK13sUGqSEIGhJCBPY2Rpa4WDuF5mr4NDJDI2AmLnHmAFg/JeqlSqPzvU6QwSeQvMd8vM9tZ7LnNg0V93xZuh8NjdYLBdbWgWSfkvjuKM041p+ivLmkZDhRBV2OU9E2sJYX15RglMsPKCM90cvLGDzfF0QINLnBrRZJoDuvoeGcFETWy6kXJuG9GrD+HtE1/Nq5W3RqO/zK+gBXn5OT6jthh90g0AUAmQkTygmrrNLz9LrdXrozLBFHHGHEDnJJK4a27OnVRzvaDp3BkrDbSUSPn1EMcUsQa9pBdJY3HZS06zmHP4JHUi7XSteVk0z4y3ZtbhPlwgFSJWGTl8RvN2vKyrmn0EMshe4U4iiQav3Xx72iN8rAMNcWi9wvttZONNp3TFpcBWB6ml8zxvRga0vH1Yc3m9z1Xfiy96rjyT7ea15afKSPUKXFIFPJXpcTNHYUqY0Oc0E8ucnsoW7dO86bxmuaRzcpaD5h60g+0/h+dkmlfE2i6M0XgVzjoV6i+I4PxX6A4Ma11OPno3Z6YX2sUjZoWyN2cLWaq00k1AIQhAJpIQNCEIBNJNAIQmgSaEIOfXf6Kb+gr5iPZfU6wXo5v6D+i+Wb0XLN1wUdkxhI7BMLm6GmhOsWoEFZ2Ut3VdkAwUtB8KnotCABSgQGE3HFKwMBQ8USgzTQN6VUip2aU2jAR0TYN0CfhUBQUvFke6totAOFNUdFo4WoOPkgOhU9aVhtsWYH1h6oPJrKo7Ul1pW0WV0ZZvOUtspu+JxR0KAuwird8kdkEULRE90jkhAyU83aoBv6qT1T3cEFBDtkk3ZSKDXRzMhlLpDygirXpPL3AOj1Dmg7CgQvGe22k71lTpDqI4mugkonPK7IXXGbjz55SX29V000R+tZzt++zp7hbRTxyttjw4ei8iTXa8jl8Fl9wudkGqMpm5/DcejVrxrPlH0filju4Wgma5uTS+d0/E9QAfEbzhpoml2DiumLPth3ak1V29gOHL5TQQXuAsrwn8T1Lx9REGjo56xd9J1GZp3V2GFfGs3OR7x1cTfje0fMJfTdO9wY2ZnMelheGNNEz7IJ9VX0aJ1ksF+ivgz/WPZGqgdL4TZWmT7tpzyPELyN+Urwzp2N+DyuGQ4bhdcXEHl3g6twF4Em1qXHTWOcrHhzvo7ZXk4DQ78lrwiJ0msfM7esn1K49QWwPkha8uLqFdwAva4bCYtOCRROSo29BrgMLQFYAnunzEZUVpLI2ONz3mgB1Xk8GjrTOlr+a8ur5qeKSSahzNKw06Q0fQL0YIxDE2NuQ0UFUbjbZMZ3SGyrYElB4nF3CTiUTP+2y/xK5z7pGX6VrJ56oE8o9grI9F1x6ebO7yIKJJmM8oNv8AujdDnOMghiHNK7YdvVepw/hzNJb5KklOS7t7KZZaXDDfuvE1MU4c0zAhp2b/AHXTwvm+ktbycwO/ovdkjErcgLn8FkDnShtOAO3VZ8nbx0jiOjj1fIDL4ZZssIuEtiqTxjjNheOZnySF8jiXE9V7HDn/AEjRy6c7gGj7pqyK6H67TW1vi24mvLlbOfET4Ujhzeq8KPh2qwPDz7hegNI50THamUMkArJ3HRTxht1Oj8M5aa7hdmm1LGtAddLgGsi0MbWOe6U9gLXOeKF7iY9E8D8FzuF+m/Ofb3pGRayKmuojII3C87Ws1ulgBEsbyBVuGSfZYwa/UUeXTBpPUlVzvkmbLqHF9GwOgW5jftzueP04C/WOcQ6cjuAKyjw3uex8sheWCgm9/Lr5oxsXc49itTjK6zGOkIDKZODeyDuCgusUVtVx60M1OlbEHOna6nerF78s+mMbvGc0MrIevmJGNY3x4nETs+FcTtQ/UOL5fElrL62auVx9svTm1Ogg1Pi6HT+JKMh2zQuYy6iabxtQ/nO4bmgpa+IUAWi9ha0sAZx7rcxg0bNzPHmfCL/6biB+CnV/TAWvM3iwdHcxx70ptrhYo+yASDg17K+MNOjT6vTQEOfpuYndzPP+q7hreGaocr/I7oeUtI+a8eQc45tnd24WXLK3zW13oRSz4Gn0scxhcBp9UyaPqyR+R7FdUGuhmeYyfDkuuV3X27r5UeO5h+rc5tbAgn8FzyGNtB5eyuhBFLPgPu6SpfI6fXva2xPJIRhp5zYXp6Pj3K3l1jSf97R+qlwsV2ca1eo0WhM2ma0lp81i6C+Yl/iLXyBvI5jXA/GBuvsGyQ6yEjyvY8ZHcL5fiP8AD00GovRsL4nfZ+6syI82biWu1D2vc+3NsWBnK5zZPMcu3sqpIZoJHtlZylh5TRWYPZUWJHsa8Y84o49VAbZr8graC8hvUmrXRoYPE4pHCQC1riT6gKW6iybr6nSQs02kjibs1oGVD9Ty66HTtAIe0uPcLc7bbLytNpJtTBJxUZlDyY23uwWCP/vZeTHHy29Ny8XrEhculjMGp1EYFRuIe0+p3C2hkZPE2RhBBHRaAAG1jr0opFUnuU1FZvBLSBvS4dEYNU2XTarTsgkirlddOd62vQPouLicsMGmMkzWurYEdV0wy16Yzmz5Dq+HBj3+ZwHm9juvnuN65uqkaxgJibYB7nqVT+OzNicyHlFihj4V5IBrK74Yau65ZZb9RWwCd2lYBFix2VRAPfRNWuzkKxsmLbYSGEIPV/h7h7NdrHc8jmiMcwAG+V9tFG2GNsbBTWigF5fAOHM0+nj1LXlxkiFCqq8n3Xr0s0CE6RSikhOkUqEFSE1AIQhAJpJoBNJNQCEIQZav/SS/0H9F8qBsvqtV/pJv6D+i+XauebrgPtKhsoA8xK0C5ug6K+lKQqG6gAEV5lRGQmoptFlWdwkzdPeQ+iC2jISkCtu6zk3UGTBklWEsgYVN2ygCEbIT3KBKmiihMboArJ3wrR6mrpBVeULMtwtipxWUHh9PVaR/DazbkLTAaurDB4zXcqjjCRHmtBPmCKY3Q7YdU0n4ARE1hDfhyqO1JKhAU4lIqipO17oI6pHdPuhBLz9RIetLSMcrGj0Wcn8sjuQtW7L0cfTxc/aknnlafZO1nOQ2B5I6Lo4zthoGkQud951roDaN0s9E3l0zfXK3QyvsqN4QcGk/zSJ9FWRygppApoBZThvhO5wCALWpGOy59b/pnVuaClax7acD4e2R7dVKbr4WlfQ+XbosNNG2KFjBQAaAtOcE0FxteuNR3vCx1M4ggdI80Ar5gG2V5bubiOrsH/LxHA+8Uiq4ZFJJeqlDvEeaF/dXrMHUiilGMZWjRS0ihSw4hONPopJLo1Q91vWV5+scNVr4tIw8zYzzyj9AoryfDl0TGNnFsOzwNj6q3PDY3OuwBa+gkja+MscLBFEFfIakjSzz6cvPIRbDV/JamTjePd27+EtlLnaw48TDR6Be3FqGSYNtd2K4uDsjdw2KNsgJq6B2K2Onkadrz0XHK5Su+MmtO4DsVLhdg5XM1jqs2D1WWphlkhLYXvY4/aCkyq+J61+n0sRke1l9ARuVwafjkReR4TGD8FlrtHFE2Px3PkmOxJP5rTTcMhkg5YXskcBb2uHX0XbFzy9OZ+qlGqJ00rnkmwQcD3Wj4jqHh+pf4jqrsAtmxNjHKGhtdAEw2l0mLhlnelMADa7LRt9FkFo0muy1pz22aVTj+CyaVY2Kg45w3/EOa6Lo8e4VsOO6jVRNdMC53KeU8p9eiGPDmij6FXF6+O+m4KX4KAq2WnRD2kA0VlFH4URY1xpxtw7roA7hBNMLKG93WUHK3RxAOxv+STNI1pyTJ2DsgLo2S2tXSaZthY2yG17YQC9rjjnb0zRWl9tktz6JoZmd4oNgf86WrYNY5gcIYzfaQIqylXRTS6UGagfHppAR1Av9ExqHOBYXEjqx4/YqeZzDbSQfdS+R7yfFdze6aTTKSJhPNCzkf1rY/JaROD2g0suR7TbHX6O2UMldG7nLS1pwR0B7oOqGSTSz+LC8jOWnYr3IOM+NH5NM97x8QBC8AHmz0SDnRvbJE7le02CFnLCUrs4mW8Qjc5vD9RHIRlzQM+68GSGaBo8aF8Y2Bc2l9rw3iEesiuuWRuHs7eq69VpodZp3RStDmOC5dMvzwHsvY/hxrH6yZ5ova0V+6j/BT/iMunkk8IDLAB8Q912fQTwst1Gka6SsStJsuC48mU1p1wl7evI0vjc0Y5gQvK4BLrOHvk0c+ne+K7a4bAr0oNRFqG80TwfTr+C0yvPjlcXbLGZPLfFq9PqJZtFFUb7JjeevcLs0Ek0ujZJqWckpGRVLpzSSmWWyTQTUuIaLJoJBzXXRGFnTRk10XicfMGoj8PxmtkiNlpO99FHFONmOQs0xstwTWF4cs75i/n5fO/nJHdejj473XHPOdRmBSEHZAXpcGsmnczTxTczS2S8A5Fd1mMOBCAB1NJ7oC7ygxvdGX8juTbmrC20zNOeZ2pdIBsAyrSYZpHDTQB7g84YDv8kH2H8PcYZrIWaWRoZMxtChggL2l8PwrQasa+AsikBa8F9tIDR6lfcLNimhJNQCaSaBJoQgEIQgaEIQCaEIBNCFBlqv9LL/AEH9F8sF9Tq/9JN/Qf0XywXPN1wC0UdFoFydDaE+qAk7cKKurITpATQMbqminFSwea1QPnI6qDQLN+60bgLNyBDZJmyfRA3RTKYwUDdOsIAbqhupCY3QS7coaMBFdU2ohuxSg7Kn5NdEiivDbvS0cPKpAoqn/CujmzSIySk3IVOyFVJuwQ/NIOG0gohIKZ90IF9nKknFqn/CpI8qok7JJoHxIERdLQY3Sq3JgL0cfTxc/wAgsdWa00nstlnq6+jSey6OM7GlFadg9FpRWenBELMdAtcqpeySVWluiBOqCAMJ7ohZWGrHMI21vIAughZvaTNpxdfWhSt4dvaIxVYTa2ggke6w1U/gwl4GRsO5XF7GWrldqZxpYiQ0fzCP0XdDAyJjWtFUKWeggEMPNIbkceZx9V2ALSBuysBAATGFBE8ghhdKdmCyuHhETnMfq5R9ZObvqB0C04m4ytj0rDmV2fRo3XaxnI0NAwBQUUi0rwZYSHvttGzml9CXYK8zx2yOLaok9VjJrEv8ObJp2SQnwZw0U5o6+vdXpda7xPo+sAjm6Ho/1C7GAiNovouTiUMc+nLZcBo5g4YIK2y7CKKodl4nBeKulk+iao+cfA8/aH917DntY23EAeqnQogbuAXkRTxjWarSxHkl3DifiW2q1/OCyPbq5eZNw52qlEjHmKUbO7pMva3H02pwcea+bqq6LEyytmEWqbySkX6O9QtgML0R4spqgbKxddFFqgPVaRbVazHZWCLUHPrx9XG+7LXBYNtkvM7ysea9LXVrhzaN46gXa5wQ+AAiw5uUj0cXTcgtCAbK4otZ4bjDMSQ3AcM/iuqOdkg+rNrTvGlkBT1sqryOipoFd1RmSpx2WjmhR6oFsLSBvOyqrx0RQHVBIyjui6yE1VJTSoDe0iOiIXTos3NBBaTYO60TrGyDniifGB9Y6hthWS+3G2uvoW0tC4AUlfUKaTTKKeSKUPi8szc13HZfTcO4hHqow5ppww5p6FfMykmSJ3Y1+K1Y6SCYTwUHjcHZwWMsds2PqdZo4tcwWS2RnwPbu0rhbPJpn+DrWhjtmy/Zf/YrfQcQj1TbYeWQfFGdwut5bK0tlY1zexFrz5YSrjnp582lhnIc5vm6OaaP4qRp5oz9VO4t+6/zJanTjSAy6ecRN6skPl+XZfNy8Ukn1DxqJpDG3DRA6gT7rh/LJ2/pH1jnhjOZ5AHUrhkm1EzwIg6OPoQLc7+y+e0Uvj8Riile8wPdXK99i+l/Ne/w50ml07o9XFK14ebeQSHD3Tw8Tz36ZauOPTs5p9UW4vleObK8+biboHOPgMd4jfI9p5T8wCseKMGq10rhKHXXJZwMZXmgYqrXXDH17c8r79HI8ue5waGB24bsluBQ2Su0Lowe4yi6QB8khuqHuto5uWB8XgxuLs89eYfNQHN5ct835K9K7k1MbuXmbzAOb94dkVDAC27HsvV/ht1cWg5Wgu5iDfblNrs1HAYHRRarQtkMTj52A5A9F6P8P6COB80wiIBIaxzx5qrKI9sotIJ0sgtO0qQinaLQhQF2mkFSAQhCATQikBSaE0AhCagw1v8Aopv6CvlRkWvqtd/oZ/6CvlQPKuebrgsC1oFLNlQXJ0UFNW60ymFFWNkH0QNk6soLbQCTBknumkD5gFBr9lZHdauOFiPiJQMpDLlRU7BRVBMoGwSO6qKR0QMhOvKoqQmkmMuKArzJOGE0nZpB4vVEmGGkN7pS9AurDOOw3KsbqRhvsqGwVEuyQPVPqqA6qO5RAdihHRG6BO2UE4VuOVLskKiSmEiOiY3QUw08juE1DT51S9HH08XP8jWc7eaCQdwV0tkBhcx4BP2TWVg5pLSF0cU6c3p2ewWmVhojcJb9wkLoVS9hBTq0iEZLomAbVAWBhOiqoAWTxeo04v8A6gW2QNlz6g1JD35xQ6rOXTeHye1kLkePpGviiuww87vTst5pBFCXuOwWfDonN55ntIfKb9guT1O/lO1LRgoeylh7rQGlRSeKvskuTiMzmxN08VmWY8oroOpUVOkBn1MmpO18jPYdV3rOGLwYWRjZopXZUEajEDgDuKXn6bSOEzeYAgZK14jO5j2sYarJW2hD3xeI/F7Ln3k31G9Ll1zDJDI1pzyFdZNDJx3XkRap0vEn0/6qq9F1jDxnQyStuJrjK3zNLd12N1kmoZy6gOZIz4mH9V6On1GmGrMMLQXO+03a15/FNcNHxiOTkBaG8r+5BTL/AKSXTJ0zn/DgK2yOPLbjg3uuiDiei1DeaWAMdeBVkjutX6bT6nlfpnBrftAK4yQtta8XZDLomc7QXE+U9QvJ087o5fo85s/Zf3XrSeBqoRGJmh7Tj5Lz9bwueWM+EWktILc0bWpdOeeO21DomMBccGsYQI5vq5diHCsrrrG66SuFliqB6qxillVbrQFVkpvNG5p6ilhBEW6eLzAgtv8AOv2XURe+yxYGchYyrY9156GiP1U+3fhrj0LbEnNXxFbPijcdqPcYRA0R6qSPo/zj91sW0VqPRHMYXg2J3geuU/8AMx5a9r/Qhbu9kuUlBiNS5pPiQyN7kCwrZqI5B5Xj2OFqHuGA5w+azfEyT4mgoLABFqavZZHShleG9zPQFMxScpqZwPSwCqL6pnCwInjFgtk9CKQJnhtywuB7tyEVrY6JjAWP0mCj5+U9iExqIXD+a0n3pBpfcLTniDAPCJd1PMaWHjRD7bfxSM8Q+238UHRIHTedkYAHRoWHLV9VUMwLueJ+x3CuV5e4veSS7cqjJ0bnta2Jtvsco9VcJD2A4+XdON5ika9jiHNNgrFrniQtZHYJLiSaGSpUavZZDgS1zdnDBC6Y+Ka+FnIRHOOjnYPzXO7xw0nwgQOrZAVhNquRpAifz9ARhYuvtLpPEdVLO8P1pbyg+WJnVebqC2Sd80cYiY44YE3zSvc5zyCTj29lnRADvVckGT6Lv03Gddp28gnc9tUA43S5tL4Dp/8ANFwjIPwb30WOBeFNK6Z9dqNR/MfjtSw5SW83S1F2NlY+HJNdkCNUmx/I+xR90BW59xtaWjy+mVRWqfFLLzQx+G3lAr1rJWe+9K3hgcfDJ5P926Qa3kcS4g/ZAF2UEjAPRVCamZkN8w8x2HqgMc5pNbAndSCC0OKI/RNBBHBo2MiJcMmybs9SukBeV/DMr5eGeb+Wxxaw+n/7a9ZZAmkmihCEICk0IQCE0KBJoTQJNFJhAITQgEJoUHPrf9FN/QV8o47L6zXf6Gf+gr5Ld1Lnm64N27JhIHCYy5cnRaYCk4Ctu6iq6UhLqqCgRJwFo0dSoq3LQbIG4021kz4R6q35YpGyBqX4ammRdKKbfhCCjqg7qhhDzTCgIftSBXVKm4sqPtALQ/CoJ3CSsKHqjxWYSebcPROPcpHMhXVhLtq7oGG+yHDzIAsIHsEj8PqmDdo6IJHVU1SOqoDHoiIIyVJzRVE0ClSonqhu5TSaKbZQNoHMrsC7UM+MKy1ejj6ePn+RKZHiOMudsArIrosNaf8AKu+S6OE7a8P0tcPfO4kFzrA7hXSvneII2fZ5QQP3UG0hn2LSQjqtMLaVQUtHdW1FBGcXS5W54rAK2BK7C6guUAniUJG9G1nLp04+3Vrjzz6aAZLn8xHoF6gIAHReTwyP6RqJdW82eYtb6BeqGkkZwub0NGmwLC0HooBA6rUGwiiqFnAC8fS6wzcUEjmgscTGzuK/uvS17q0M/wDQf0XBpdP4Gi0J687SfmFB6jibNFDpWRttxFnope4BpccLz5WSyPLjRB29Fzyy03jjtT4BPKX8xtx6L0o2BkbWjFClzaOAxtt+5/JdQPdXGahlUygchGDeF53FNPHFwqR0ADSKsj80uOakxRsiYac8myOgU8KY3UcPlhlHMwurf0XTX2w8jROLJmPbdgg4Xpa/hGnlkfPNMWhxs3suj/JcMsfaPTdyvUsi4rowIpKc02Pf1S3aPG1WkjmETOHOuRhok9Qr4XI3ROnj10wbIw8tLr4RpjHrpGy4fGKoeq7W8MgGql1D2c75Dfm6K2j5p2ojEjsmrJBrou/h+qd4buU2D67LbUhn011MAAxsup/B9LK3xIiWPI+JmPyUy6WX24X6U6qTzR8x71aksk0MwgmNsPwvPT0K9OKWXQ0yeP6sD+bGMfMLo1UEPENLRIIItrgmN0mc8nlkHqrYaC42Odpp/o05OfhJ/RdQXaPLZppdhccY5dfM3u0FdnQLjmtnEGODcPaRaN8XyPWeRsczcmN1kdwtwQ5od0KUjOZpaRYIpYaR/ldDu6M1fp0WnqdBqlIPm9FRwNlPKSeiqnzNuxhFg4SLATQ3TMdGiUCJB2S/dVi6CXKgVZQDbqqkAHrhHXCBFjSSKB91DtPHvyN96VlQLPVBmdJE3/ptJQNPGc+G38F1wvjbYmZz4wLqlm8s5/K3lvoEEUGiqoIsHCiaaOKuYk3sButdHpNZrjcEJjjr45B+iXKQ2Iyxp8zebHdQXtjJJNDqvVZ/D0zmDxNYWn/awLoh/hrQsH1wfO693uWLnE2+YfqXSOLdMwyO6noFyy1GDb/Emd8bhtXYLr4wXtmdGzkigbI5jY2CtjuVwuYwRNcH27q2v3XO3aDTythmD3xtkaAbadjhZuybv5Kmt8ws0OpSc2nGshRE0mHFpv8AJBFJHsEBvlPfZAzhLmbsMlBQshVeMhGRtutWxxuhFu5ZcmycUis3xyREc7S0OHML6hdHDuY62EtF8kjTV75UFztQ9niHDWhvoAF73CtBPpeKRFunPhkk+JuOQjv+CI2d/DrpOIySl4bA5/MW1ZKeo/hmJznPjeW7nk6FfRUilNjyf4fidBBPAWOY1knlB9sr1kUE1FJCaKQCE6SpAJ2lSERSEgmihNCagE0IQCaEKAQhNBz681oZ/wCgr5KPfK+r4ka4dOf9hXyrei55uuDYKgElS5OgPQKmqSPMFbVFPqqClUFAwMqxspCoGggH7LNvUrSRQNkU0+qnqqG6gdZQhHZUMJO+L0TSduoEB5lbtkmYKbsNKoQ2UkWQhl8tnqmoPFAoKDgkrX7KyfsAO67ME66TvGydJblAyOVmykbqpMgBJAqVHDSl7IdfKiM3DFJXSpIjCoQQ/DUDdN48qggEg2BZ7J/SACA8Fh9RY/JKyCKFnsp8d5PmgePbK9HH08nP21EjZBbXNPzWWtZ/lsimkgWgyQ3bo3Agbliyk8OZpDNRyMO7bx+C6OMkah7oGiyXxgUDuWraOVkg8rgfYrGA6mOwyWN4IogtWfLKyQuEDbPVhRbJXaCMo/Jcw1DGjz8zD/vaf1WomjLebxY8eq1tz8a1HRWBfosYp4n1yyNN+q6hfLgIaWzTPe0vqmAXfdedLMIJmyEeYNdXuvREr2RlgPlPReXrWtfrtG1p5gSCQPdZrrjJv09fh8ToNHGx2Xbn5rtAwFAaQBsSFoCSVh2UANloBQWYslUDjJRXJxV4boXt6vIaPmVk9zidKzma5vOCANxQS4k7m1MEY82S8j9E5GtOr0w5SPNefQLIviUzxI2NuG1ZV8PD5HHmy1q5Z5RLqHFw8t0F6ulYI4By9crlPd2631GqzmmjgiMkjqaFZXNq9M3VwOiLi0b2F1jm5NRpo+KQtmhkpzCRZ/QpafU6bQcunB5nE+dw2taw6N2m0M0cbuZ7gcnvS+fhaSRd2tz36ZdXFoHx8QfIW+WTLSteFTui1TWtF+Jgj916Phs1WhjdrARy9ThbaSLSfFpgxxqrG6b9DoY0cznAZPVNzgAVQbWFya/UCCEi/M7AWVeZOfF1Ra3Nml7MbeWNoHQUvG02rhgkJcHPfXla0WVtJxDWukDItIGA7F7lrJI9UgFp5xYXhaqd2m1EkWla5jOoGR8h0W51fEWk8+nicBuA5E/ENRCwPOjcw35jXMK9wpBnxH/M8FZqDGHSx0eZuCPVcuinkewc/nbtzDdvoV1a2X6Romzad4aAPOxp6HfC87SieKJ8kTSXtPK9hHxN6H3W4xlNvTblZTs5tRACaBdV+4wnFM2RrXtBAd36eiWrlMcbZKsNe1xHoCFrblj6yaA22qF9VyPqDXNkJpr/AClaHWRGRxIc0OJNkUuTiGoDuRsT2mzRrJ9Fq16npkgj0pI7bJscHNzuNyhwrYqtJ5SmAKyFYwN8pbdbQRgm9lLh6/JagCrWGp1EOnjDnGydgN02GS3mDC8cx6WhzmsI5nAXir3XLHo9TxF8c0em8wNOPNiv7rv1P8L6jma6OZsnL9l+yz56Z2xr5Bc79QyN1M5pH/daLXrt/hl1ta/Vu8EfZAo+1r2NHw/S6JnLBC1p6ncn5rN5PxdvltPouJ6xwMcIiac8zwvQb/DeocAZNZR/2tX0aaz51Hl6LgOk0pD33NL99/8AZem1oY0NaKA6BNCxbsCSaEHwHFWuk43qGuDiBJkNGSn/AINq/BM5YWwggHmFOrvS+7EUYkMnI3nO7qyrIBBBFjsrsfmusi+ial0DXtkA2eOqyFjY9F9L/F+hY2GLVM5W8p5KGLtfNNB+1hUIBDgMV+CogZopAd0AGuA5qod19BwDhOl13DpmzNAnJw4bgdD+q8R80jtO2Av+qB5g31X0n8Ghpj1BJcZG03Jxy9PztQeVrOAcQgDnCMSNbnmac/gvMi5uUhzT5cnC/SzlefreEs1FuhcIXOBY8gWHNO4V2j4gEYvIX2/8Pao6rhbebeMllnrW35UsZf4c00sgLpHeHvyDvVWuzhXDxw+F8YfzF7ua6odlB2JoTUUk0IQCE0IEhNCAUqkiiBNLqqUUBNJNA00k0AmkhA0IQoOTin/ls/8ASvl2jIX0/FzXDJvYfqvmWbhc83bDpqMqlDFYXJ0HVWzZQrFBQNW1QrYoGVYGFIVA4pBLjZUhPZS40D3RTGSmDlSEx1Kg0Cn7SBsEdURQSO6YUuPmpAXZCbzsEBB+LKqg4CTPhyk82eVMYFIPIOyzcPMFo/AUd7XVhPXCbR5iUh1VBAnbpd03myEkB7IfsAjckJv6IjNI9EzhDrpAh1KCLamEnKiW4kC2qr7rFtcwWxFFd+Lp5P8AR3CrsoMbHYcwH5LSkLq8u2B0sJ2ZR7jCPBLfhlkHztdFeim1TdY8uoB8r2PHYilDnxkVqIC3pdWF0je000sycQ0ejl/ln8HLRuk5MMnlaPdaSaeOTpyu7twUvClY3ySlx7PFqNbZSQ61oJZqOcdtip4e6OHX885cxoHlMg6+60GpezE0Lmf7hkLVj45BbXA+ymmplp7kbw9ttII7hX69F8+2B0T+eCR0bvQ4/BdDOJayA/XRNlZ3ZghZ1XSZyvbDqyi8ri0vEtPqh9W+ndWnBCvVajwIXyD7IJUbjghkdqOISzUQwHw2ntW66dRIXaxjbtzIybHqsOFtnjhBkaGl1u23s9Up9QfpMpa3s0Ebev6rGXTWPutY4HvIbta9mNpZG0HoF5OikL5acemF64diqtYw6bzvsEil4eq4lJzvjhwOb4gvYnt0LgMEil88dNJHJ4TgebpXVdcXOvU4RM+XxGPdzAZBK1h4ayHWSTkgsdkAjYq9DpI9I0EuuR46/svP47q9THKIAOWNwsOHX0Wvv0NeONMmliljkuPmogbFdHBtL4On5zfM/v2XJwaRssR00oDgDzNBXtgACtkvr0ArwuINOrmkYzqOUL19bN4Gnc4fEcBcXDYy6QvOaFfNJ+lc3DeR3DouVoEjAWkHBsJarUxsAbKH+INuVpTniZBxB7S7lbP5m/1dVhNpvo+pdM+Yujl8pz8JTtnpp9Pa+Nv1UznjHwbhbx8ThDeWUSRVi3sNFKJvhijbgO6Tp4mNL34A6ELXjE22do9JqgXRubZ2cw5C4m6eXT8QHiyh7ZG8rTVZHT8FhJqdO93kjmhN4kY2lMeqkdrNM2TUDUNEoINeYDrae4dt9S06WRzxH9U8+Yjdp7q54ZJNKRyWJGEtc3Nr0JYua6HM09lxOZNpSXafDSKdEdj7ditf/jGt9stHI/ka8gcxGQQtXNa91uY2x2CyjmaZCG4/21kei3GR3VeiERQxQ9EWewWWpnEDLrmcTTWDclaRaDV6kB75hp2ndrRZ/FYy5Jj21Jb0mSSNmXva0epWDtdAfhD3npytK9qHhukiPM2Jpd3dkrqDWt2AHyXC/wCj8bmFfLnWSOaQzSagurFsRoRBHOJ9VptXNKMlvh4BX1BIHYKSSVi89P5uYceiZhvD9U2+0a3i49oX/wA10kB/9VhC83W6rUSawaLQlokA5pHuyGhS3/EIGn6THFqmXnlw6vZP6fqeD6OGeHUNDoZWSNPVpta0vlotPoNc0v0j3QStOeQ8rh8l0cPbxWXVzf54mOLygPAN+4/dbxy2xcdPoULzmcZ0wmMGpuCZpohw8v4rth1EOoc5sUjXlm9HZaZaJoqkIEhSZI2/FI0e5VNLXt5mODh3BtAIKEKj5r+MiSzSRt3LnGvwXiwcI1er52siNsbzG/09yvstfw2HXOY6QuDmDy1sPktdHpItHD4cVkE2SepVH54G1LIORzQHVynce6qQAuaGDJxXqvc/iPhckerfrIWXE8W+uh7rw6BcARdOBwqPY4d/DztZp4NU2cBrgSQRsbql7PBOGS6DUTue1rWOAAAN36r0tHpo9JpWQw3yNyLNnOVtSmwklVJUoJYbsXsVa52Hl1r2H7bQ4fLB/ZdCqGhJNAJqU0DQkhRTQhJAWhCYCIAE0JqKE0IQNCEIBCEIGhJCDh40a4bJ61+q+bj3X0PHXVw5w7uAXzzMALlm7YdNm7JqbpO1ybWFQ6lQCrvCii8hWFkD9YVp0QU02VY62s29KWhNBBDjSR2SdkoUDGyYNBTfRP7KKoHyoBSBwhEWFBPmKq6CjqSgsFHVIHCLwgQ/mElMKbTBwEV5T91BVyb2s3fEF1YIWrGFIxapBBNvPZMJbE9gnVhEAOUPooHxAeiH/Egy62mUO6BCoBlJwyqaFDzdoENwugrnGwXQV24nl/0/SeidBFIXd4yTQkgdJ4pL2wmD0VQjWyYBRaOuEUUspNPG8h1Frh9puCtkjkobc5ZqY/gqVvrgqotQxzuSQOjf904W+yiSJszae0Eeqmmpkzl0cMp5qc133m4KkCdkbopT9IgxgmnD2TuXTnJMsQ/+Q/uuhjmSDmjeHN7hTW2/Kzp0O1Upgjdo2N1LdiAaLfdaO0ccemia/wDmE2SO64HxvieZtK7w5OvZ3uthxE6prBIPDmZYc3v6hcOSXT0cWUtdejhLJSQQR7L0waC4dBKHvLbtw9F3nYrOPTpl286Tifh60wvYeQYPut5ZYYIvEkqxta4JNDqNVqHSv5Gi97XTxHTiTh5Lj5oxzAj0XT0w8ubWSaiQPJLQ34B2XsavSHiGgiJIbIKcD02XhRRl1BosnZerrvpMGigaxxbGG8rq3tbs/Eb8O4b9FkD3u5n106L0juvO4MS6J5zYNZNr0jss3tp5HF5OaVsfQC118MYW6QOr4ja8/XOD9W/rWF6+lZWmjH+1avTM7Ya/Ss1UJB8rxlrhuCvN0jWzNc2UU5vlew/qvcLcLwuJzM0+uuMDxA2yDsfRZhVROfE/6PMc/YcftD+6nWhnNE0nw5HO5WP6A+votWPi18APKDzZBBy0rKceK12i1BDZiLY773Yj1W9ssHy6g8zforXuYae2/MCq0+oge8Md9VL92RtFVG7UPaJ2t5tVAOTUM2L29HBdZj0/EIA4hr2HY9R/Zc7yXG++nSYTKeja5zfM00fROR/i1dA9aXKNPPpD5CdRF90mnD2PVTNxCCBvM8StJ+y5hsLpjyY1zvHlHVLpItSwEEM1LR5Xd/dcWnlcXOhlHJMzdvf1C0HEtI+LnuQgjYMKw1eqj1Xgvh0upfPGR5gyg5vUJcpGsNxtoYhquKPlIBZAOUf1L2qF4Xk8AdzO1Y8NzCJbLX7ix1XrgAOXh5bvJ68OlXQXHHrZNZNLHoYxMYjTnE00I4vO7S8MnlZ8QbQ+eFz/AMFcg0+qYK5w5pPzCvHhL7qZ5a9RGpbrH8T0kGqbGxtl9McTdDqvVKx1jT//ACBjiMDT4J/qXRus8mpdRcPc3XkaIVx3XWRzENPyXqcvpa850fJ/EIc1uHwZPqCvTF9d1nJrFw6vh0c31kX1U4+GRuD8+6x0ep1DNTRaGapop7T8Mg7r06UEDmCTOwuMqGxmSSWWYNLpasDYALhl003DpxquG4c48r4ybaR7L01XLWVZnZdpcJZppp+KxSSCHUtOnmOAHHyu9io4/rxw/hkkjX8sjhyx+6yngj1ERZK0Oae6+S443UR6lsM0j5ImCoi49F3wz8vTjnh4uQSFx53OJcckk9V6fDOKanRTCcOLoAQ2RvQgry5IXwu5Ht5TuhsjgwsDjyncdF205P04Fr2New20iwQhfL/w5x6GHSt0msLm8ppj+gHYr6k10yFFJCaEGWoiE2nkiOQ9pb+IXwsOhmbrodMWkOL+Q107/kvv1AhiEvieG3xNuasqigA1gb2FJpoUCRSdIQc84LJIpA26dyn2K3IWc8XiwvZ3FK4XeJCx3cZQOkUqQqiaToppoqaRSaaBUik0KBUmhCAQmhAIQhQNCSaAQhCAQhJB5nHz/kmju8fuvCHRe5x//TRD/f8AsvEC459u2HSuifsl0QsNrGSqPRQFR2yoBnUq3OqgoZsm5tkFRWrNwqeVLdkibRCQEiUA5RT6pg2pabTGxQUNkbJIOaUF2pRaW5QNub7KlI2TVEn4lQ6JUmoPJkKi8hU7IQOi6om8qhhuVLQr2FIjMhURiknbhUgYGbWbvjK2bkErA5JRCdsgIItIikFAqH9VYGFmTblQl0XgE9lzHquho8rc9F24u3m/0dGSErCVG0Wu7xGKQB8keyYvNqoEx7JBPogWB3tO6GyAB3R7IDCKFp57IrCoR9E6wgWSnSBALCSF8T/F0wF/aYdnf8roGE00sukQSsmZzt6bg9CuaWdh1TIRDzvHwm6/NXNGYJPpEIsfbZtY7q5YotVC1w2OQRuueU3NOuF1durT6z6K636WRtjJYeYLsj4tpXiy57Lz5mkLxoxqoK87Zmjo8fuu1s45R9I0rmHoQLH5Lz3c+nsnjl9lq+IO5zHp3jkOS4Ls4c8arSvglJJ2PqFynR6TVttnKfVhyER6fV6Nzjpnskb914z7Wkzi3jv06tBw7wJ3ufTmj4CtZpYtS6TSc3mOM7WuV/EHSwmJzXaWYj7fwn2K85mDbXfNdcfbnfT3+G6aXTNe2QjJsUV3HYrk4fqfpEduHmGD6rrOyVXzsmZXk78x/VfQQ/ymey8PUD/MSDanL29O4PgYQbsLWXUZnayvmeMxu/xF2MFoIX065tRp45Zo3yMDiNrWZdVa+e0sU+iYXuDhA82TXwnuvRdFDqNPyFpJdkSXkeoXZxLUw6TSvkeWihgHqvm9Dq9QZHuggfLG7PLVNafRXtl2CHWaTiULnnxIpB4Zk2J7WO6czDwvUCdl+C4hsrdwP9y69NpZ55Y5dXK0Bh5hEzIv1K7NZpmyxuBbzAiiO4SyWapLr3GYdzC25B2QWtd8TQfdeZBI7hrhDNzHTuNRvP2fQr0wQ4WMjuvJnhca9eOUyiwwDYUPRWG0parsrntt5+kb4HG9TESS2dgl9iML1KAUCFjpGylo5wKDutLSlLdkcfFNM7V8OmhZ8Tm49xleX/D41nDdY90uikLXxhpII3C+gpIgLePJcZpnLCV5nFNeTLHqY9LM2WK2lpFhzT6hdmj1cOtgEsDrHUdWnsUavTjU6aSEkt5hVt3XHwbTavTtIn8Jkewa1tE9iUysym/sk8bp6XKLshLYqypK5ugG6HNTGyCoOH/EtMdS6Bjy97RbuVpIC62ODm2DY9FlojDw97jPEACTyzBuwJuigPifr3u0rueB7bPYO9F1ywnjuOcyu9V0XhfMfxU0jVadx+EtP4r6Bmpa/VyaflILGh197Xk/xS1h0Mb3Ycx/l+e6cXrIz94vnbNsc8Fzffp2Tewc73RAmIGgT+SzBPLvjdax6h7NPLCPhkon5L2vKzJxhfpmkby6SFvPz0wDm74X5ox3KbX6DwAPHB4C/qCR7XhSj0EITUUkJoVAmhCAQhCyEsdI7M0X/bf+uf3W65GtMXFXH7E8f/8As3/gpB1oTKFoCEIQCEJoBCEKAQhCAQhNAk0IQCEIQCEIUAkmhB438QOpsDe5JXkL1P4gP18A7NJ/ReUFxz7dselJjdIbprDahuqOQVLeqtQJuwCtSPiVdbQV9klSD5Qq3apOKCBJj0SCNrUU25VbqB5WkqmiggaBlCAgOqAml1UFt2Ukqm7KJOgHUqikUkBhUoPIcMpLQ4apApdEQMFWdlJ6e6brwqiXBMI3QTSChsQsSKoLY/ksiPNaIFD91Y2tQ74gEFjZY9CtvsrI9VRBW/isYxodbcbkYWB6LoaLiHouvH24c/xMEPFtPN7FHooMAOQA13duCtvoGuEfiRFko35Sc/Iru8XjvpNJgLEalrXck7XQv7OGPxW4oiwVWbLBVI6JgplVE1aMhOrykBR9FQA9FRQAnugkBNMDCMhAk0JgIECRsA49iMLljnby+HqXv07ubZgpvyIXX8LS5xAaBeVzxzTappOngtl1zOK5cmtO/DvfqOiFjXX4GvfXXIK6BHq6DfphcPWMLFml1Hh1enH/APStU3Qy/Y1Jb3pi8ty/K9+OP7EajRzv+HwCD15S0/iCsotPxWEjl1Ebmj7LrK6foWoO+sfXoACtNLp5oZCZNS+UVQDhssXJqYzbeudgEjQSRnsvL1HCzADLoy6xkxHY+3ZesKKZHlWcc7jfTeWMsacNmgn0kcmnZyDIczq09QV27heJwgNbxTVsZYYKJF7uzle3uvXLv28tmrp4etby62Qc29Fd3C5eaJ0R3YcexXPxJgGsa4j4mpcPLhqeZtEVTl07jn9vYC4uL6l+m0nPC3mlJpgq8rsItS4NrPTKw2+Qk0+rLHarVaaSes3I6gPkurTazVzERafRAY6uwF70Go0+sY4RPDqwWkI8NunY5wprQLrstb0zrbx55OIacDm8AXsKJTg4pqwDzwcw3JizXyWTZpOIag8xGLLT6Lu0UHg6kOJvosf0/wCtVrwmtl4kGsjcAWyMO4XJ4Gq4f5tO7xYP+0Tkey9LV8OZLJ48FwTj7bOvuOq5IuIeHqBptcwRy7D7rvZdLrKarE3jfSBxcjlB0k3McActWt/H18nwaeJn9TiV2iOJ5q+UrPWOZoIDLI4EbNHc9lj+WDX9c/pzifirHCtPDINyGuo/muzS6+DVAtaeSUfFG/DguPTcL1evcJ9bM6GI7RROo/Mr0dZwiHURxuh+q1EIHhydcdD3C558eN6dMc79rR8lyaPVvkkfptQwM1cXxN6Edx6LrNry2WXVeiXfRITz2QooKSALQil7p9EFKlAEXhAFdEVjdAwqOeCGp553YdIQK7AbLxv4qb9VAegcbC+hIXy38UPf9MiiLqYWX+a6cXvJz5Pi8YbJhtkAZJxhdGpfG5sQjAADaPr6lVpdFNqYZ5oaqABzs5+S9rzMPAcXcjvK71xS/SdAWf4fpyz4TG0j8F+bvke5xe9xc7uTZX6JwuIw8N00Tt2xi1KOtCEKATQhUCEJoBCEKAXNrzyQiarMTg/Hbr+S6VErBLE9h2cCFBoCHNBGQRYSXPw53NomNJsx2w+4wulaCTQhAIQhAIQmgSE0KBITQgEIQgEIQgEIQgEIQoPn+PZ10Y7R/uvPG67eMu5uJEfdYAuJcMu3fHpQTSCHYCy0qPa+6v7STdgnWVAx8SHOpwAymN1LbLyUGoWch84C0WQPM8lBXRLomlSik7YD1Wig4IV9UARlB7IJQMkIGcBLqE39AgYpQVsCs3HzBaP/AJZUNzSooJnsleUDJvsg894FKC3FrWQBQ/DCtDIjqh24V15QoJtVlKHYpB+G0VzUqNHfCsjly1f8AWP2kB6JV5rT7lACIHfCFkdza0dusygRW0P8v1BWRW2nyx3uF14/k48/wXWPRaMkfH/LcW+yik6K9LwbKV3jH63zXg2FhJpY3HyudH6MND8F0VSRPoro8q5m6TldmWWu/Mm9s0V+HMXt7PbldAabQLHVTS+TnbNO3L4ecd2Hb8U26yInlfzRns8Um2YHUujDwabZFZC1dG2RtPaHN9QkSqblMLha76Hq2QsJdHJ9k/ZXoD1ViWaGKSAxjdNMBVEixvkqw1DlN8qBuAcC1wsHcLlbo2xYilkjbd0HYXXg5tcmu08s0jXs5XNbgxk0Cs5TbphbL20jnItrtVNI4DAY0Ov3WjG62UAsc+MHq8jHypPTzzRjlbpo46GDdpt1kkr5GB4a9hGOTC8uWGVvqPbjyYye61j0epIPjaxxHZgAVwaaGGTm8RznnHmfa5i1zrL5JHn+uh+AXKWNlfDBpmcszHEyv7C8LOXHZPbePNMrqPdoBZ6iVkELpHmgBeVqBjJul5PGIxJq9HG55Eb3HnHTC44Y7unfK6j0OBxObpPHkbT53F5Pp0Xq7rzYuJQGRsbfKwGgSML0btevTybcPFmt8APrLXb+64tK8Mmbk0cL1dZH4ulkb1qwvHJBbsVvHpivejy0d0ObYWOjmD9KHvIFbkpabX6fVSvihcXOZuax+Ky0+cl5tLxCTwHFvK6wRivRd2sdrdTo4Ywxxc+y4gVYXa/hkTuIOme4lrs8vqttXrYdEY2kA8xogbgd1raPmoyYX5BaR5SNiu2OZ0b2vDj5TdXuvR1Gg03EQZopKcdy3quR0LYH1y3Xcrjyd7dsOtPaY4SNDhkHK8ziuhh1DvrWcwIwT0K6+HSiRpZ1blb6qISRGhdZV7m4z1XiDhjoYGyM4k+KECyHgGh7rbgWidqJHavU80kX/QEmT7+ixjH+K6s6NprTwO5pSPtdgvpY2tY1rWimgUAFuW6Z17aDZGyYTq0HFxDh0etaHBxjnZ8Erdx/wuDT6tzJvousHh6kbdpB3C9vZc+u0MGvi5Jm5GWvGHNPcFYywmTeOVjFIrk5NdoHcswdq9P0kY3zt9x1XQyWORvNG4OHovNlhcXfHKVROEboIsI2Cw0EdVN+iT5GRtt5DR3JUVSWyV2ARkJXZTQor5T+I9VHPrGwsyYbBPr2XocS4/Hp3OhgHPIMF3QL5jLnF7zbibK9PDhZd1w5M9+orlpawzSQk8hNO3F4KzGypordelwXJT3OIbQNkNHT0X6TpmlmliadwwA/gvz7h2n+la6CFv2ni/bcr9GqgpVJNCagSaEKgpCaECQmhAkIQsjl0nLHq9TCMWRKPng/mF1ri1BMXE9K8fDIHRu/Cx+i7VQJpJqgQhCAQhCgEIQqBCEKAQmhAJJoQJNJCBpIQoPmOJu5uKaj0ofkFzhaaw3xDUn/AHlZhcMu3fHowgiyAhUAstKTabCXRUBTVA7oEqY9spSHye6pmyDToshj5rQ7KDuijZFotIbqA+J3stQoaKtWgnqqG6W6YKBOy5DMuKfVDRRUFO+FSFRKlUInzYVg4UNGST3VojhyokGy0pSRZKqo6LEisLdmQVi74jlVCePLSbRhDugVAKoJDssiNytZLA91nsFRPQKh7KRuUxsUEu3Kgi1RNhSUQui2027x6Wsei20n835FdMPk58s3hW3Kny+qZrsir2XrfMTRSV0nyg7oM7QVZAUgW7KLHnljRrhJZ5vEo+xC9ANK43H+ZJtyyjNdNl6Lo3Ma0nIeLaRsVI1k45gDrIAW5zml1Y6rHUDllgfeA6j81v7qxmkPdVVeqPmq9LyqieW0Ui+ysUqEB0To/L0SujunZUVJHosWMI18wLa8jSuiu6wic52rnJN8oa38lFjUjBrCz4YK12pB3Ia79Vq66tZaU8nEng4uIHJrquPPP+Xo/wA3zepYG68zU6c67i8cLXgeHGXL0XFvKHcwA914zi902t10JHJG0cjxvY7Ly8U/6293LfTd8B0+pZHMOoII2K+iABAPRcGn1EOuja57QJALAP7Lvjosb2pemvMHRh3VfP6xzdDL4R5nucaY0ZLl7es1Mei0sk79mDbuvK4NpxKH8W1jQXustvYBIX242xSPxreYDcQjAHv3X0elYxmnaGNaMfZGF502q0moaJmg3dEdV08PnY76uzfQHdY8r5arevW465WksPKPMMhfJalkw1TzqD9Y43g9Oi+xq1wcR4e3VR8zABMz4T3HZdMbqsV5/BI5jOTGajHxA7Fdeu0rxOXtzzdF0xMZwrhxdIcgW49z2XjO445zrnDQD8Pos8k8p6axuq9DQwOinD3uAwQRaw4pxJ07naTQu9JJhs30HqvN59TxGSzzRQjB6Fy7GsiijDGM5WjoFePC69ufLyTfpt/DcDYdTqw02AGN233yvoAvI/h9rizUvIwZKHyC9gBava49LCoKQqCy0KSqlaKtBIXn6zhMc7xLC8wTD7TNj7jqvRIStTtXiGPiGnP1sQnYPtxfFX9P9lEPE9PPrHaUc7ZALAe2rXv2vF/iCJrHafV0KjeA4/7TgrnlxS9Ok5L9tJHtbGXdALtfD67US6qaSR7jyl2G3gdl9TBA7R6iWCi7RuZzgk3ynqF8prZIpdQ52mYWRfdPdZ4sfa8l9NtLxfW6QBscnPGPsPFqtTxzWappYS2Np+4CCuCltJGxscb2SBxcPM2qLSu/hjvenLyutMQ0UurT6DUaiF8sUdxsBJdeMbrmAyuiPVTM07tOx5EbjZC0yybstGScrXMABL6zVn5KNm+i+l/hjg3iTDW6iMhjQPDDhue6D1P4a4Z9D0fjTMqeXJvdo6BeymhRSpCaEAhNCBITQgSaEIEhNJZHLrzyRsmq/CeHfLY/quvdZzxCaCSImudpFjoo0Mni6SMn4m+V3uMFUboQhUCaSaASTQoBCEKgQhCgEIQgEIQgEIQgSAmk48rHHsFB8hI7m1Ezu8jj+aAoZnPcqxuvPXohk0FbVJGyoKKqkwUIbsoE4XVqmhDkwih2Akdk3YUkqBJgZtHYJoGEzspbuqdkIJAVjqpCpuyA6p0kM2VXVAikRZCVkyeiqkDpBQEnFBx9QEiMII86dWqIZgELIjzFbuHKPdZOFKoyPxLQKWCwFWwVREx8zQpOQqkFvB9FNKhdUx1SI8wTGbKDNIp7BIZCqEQtNOanYO+FB2SF87S11G9+ys9VnKbjttrnENIJGDR2T5T1WMuh1reKNAgp7h5nAWx/qt+epDHI3w3j7JOf+V6plK+dlx2DIVUaspgJHK25rlm8TTtjLAC03zBc10Df6rQrKc8sD3EdEVz6dniaaQEXz2QvS0uoZLwdsch+sYaA6/8A3dcukbywN7UoZ9TqTGSOWQ8zSfzCzpvf02lHNC5oySMeith5o2uo5CbqShe0OfE91OPmZfXuP3WmZ7VVUgtwqRSrJMj5jQBJWr9PLE0OewgHGVPN2VSSySAMe4uaNgUWaZ8gtM0BSD7oukE2BRXPpLLppCMPkNey21DhHpZHg0QME9+inTsMenjY7cDKn2v0bzyt3ysItPFrNXqHPfXIGhrhYIwq1LgxpJOwVcLa6HSF0um1BdI4uLmAOBC55114p9rPD2SUHzyyN7FyNfDI7Qt0WnbTpDiujRutpdRLK8fR9FOSfvN5fzXZwzSvhE02rewvcKoH+WOy5+o9HuvO4ezTOjZM6csePjaT9obruk4vp44zyEmup2XzkJETZpH2YzISHEYItZajWNkYI4PM9+HWPhC3qMbu3sHhmt4tootRJq/LI7m8PlwBa7OKD6HwlmnjOHENPr1K8jTPkjhYzxHeUVXMV7um051mhA1XmvIvf3Tpp4mneGPaXC27OB7L0I3CGUktpzTbVbuCyNdUcgLfUZWj9I7T6eJr+V8gsV1pY5J9x0wv09PSSs1EQkbk7Edlxca0s8jY5IJeQNPmBNX62sYtV9FJe9ojaBd7D5rzdXO/jGoHmcNKz5c5/srhusZ2YumbWaVukfBqNU7Ul2eVlmiPVcHDeH8x8fU259+Vp+yu6NjIxysaAPRbwtBOcBd5jp57ybRIx1+UJzR8mljeWEOcTZXQQ0dcLk1+oPgOJJ5WNwPklZj0+BMI4fzn/qPc7816QXHwmMxcK0zT8Xhgn5rtC416p0oKgpCsIpoQmoElSaEE8qx1elj1emfBKLa8V7LoQg+N49o+JaHhwH0sSQDyktbTq9V8u12aX6vLEyaN0crA9jhRBGCvGl/hbh8jweQtaAcNwVcdQu6+FDb616JYX2P/APDdMHE/SZiOm2F42p/hziMOoETY/Ea4nle0/r2VR5+nlkijmEbQWObT7aDhYsPMF9ho/wCEdOyNh1D3Of8AbaDhe5DoNJBG2OOCMNbkDlQfD6Hgms1k0bfCLY3AEuOKC++iibDCyJgprAGgK9kKKVJoQgEJpIBCEUgEJoQCSaECQmks0C59MPD1eojo04iQE+uD+i6Fz6h3hamCW6DneG757fmkHShMpLQEIQgEJoQJCCEAUAOyBpJoQCEIQCEIUAhCEAstU7k0szuzCfyWq5OLP5OGag/7K/HClI+Wi+ALSlEfwhWBa89eiKPRW1SMqgoob8RVVspG6sKBP3CYQ4ZCTMhFDsuSAt1qjukAoAjKYCkblMIHWUO6IAyUOQAV9FmPiWlYQA2Suik401NvdADcpoAR1QMbqX/HSoLM/wAwm0GBFFJmUG6QweakUpMuAWZba2kH4qKwqjGshMjFJsFqjQCqMTk2o2GVe2FL87KokIGGlB3T+yqM3/CkFTtgEuqqA91DvwVKXIPt9K7xNLE/cuYD+S5eIcOj1oBsxysy17dwVXBH+JwqE78oLT8iu1wCxcrjfTnZt8pKJdHIY9U2h0kA8p/sruwKX0M+njnYWSNDmncELxNXwufSl0mkPNHv4R/Yr0cfPL6rzcnB9xhRXPrjzMZEN3uA+SsayIO5JLif1a8UVnAWajVOlB5msFN9SvRvbhJZ23ApoaOiz1MHjxgbOabaexXTitqSxSrG3PBIXgseOWRu4TnjfI0chAe020laPhbJ5geV42cOizjmPP4UtNl6dneyL/7aaaQzMcXM5XxmntHRaCrWRY1zrc3PcYP4rePh8krCdJq8/wDblF/mm9NSeXQSJo7KTDr4cS6PmHUxutYu10LDyyh8Tuz2EJuJ4WN8nN0mRfVYt1umLC7xme3VZ/4h4mNNC6Q9yKATZ41M5Oo1LNP/ANNh53kd+gXSSFGnhdGwufRe824rTlc40AhffqOTVMM5bBE25HmgD+JXTFPq9ETdsB3DhbSuvhGmY6R+pbIJCDyjGB3perh/leBnuMLhn7r18f8AzHkDi0ubijPqCuOWeVkOo1OSOUk9l9C3Q6Zpvw2/gvK4w58+sh4ZHGGRPpznbWAcgLHj+uu59OfhHBR9BbLrOZ7i22Ru2baiVkHI64qcML6VrKaB0AoLydfp42Tkl/KXbBTP9MPx4cFFtm9l702o+h8FZIPi5QG33XnQaOKOUtfO1rHGxS9fiujGq4WWwuaeSnNN4x6rtvemLNOHR8edgTxBw6luCstZqQ3WyvmceT7JB6dF4+ndJNXgxEtGOa6C7Y9IPK6U+I5uw6Bb8duWXJpGoZPr2tLfLE3LWPPx+610mqY/6pzPCkbjkI/RdAPQiqUyxtlaAdx1W5jrpxufl20a3rhasz6FckEjg/w5Pi6HuuvxABdWVWGnLQXDrY3yxFrACHOa0/M0u7msY6rkiDdRxrTaayQHeI4e2yzl03hN5Pp2MDGNaBQApUE0UuL2GFQUhUEDTQmgSE0KBITSQJCEKgQhCAQmhAkJoQCE0IEhNCBITQgSaEIBCE0EoTSWaArm17OfRv7s849xn9l0pEAgg5BSBtcHtDm5BFgprl4cf8sYjvE4sz6bflS6loCEIQCEIQCEJoEhCaISEIRTQkhQCEJoEvP487l4W8feIH5r0V5H8SPrRxs+9IP0KmXS49vDYKoBXWFLNlYC870GzZWNrUjZXs1QIZRfmACI8glNo81qAduqaKCR6phFI7pHt1T3Kn7Z9FAdVXVIbJsQMBB2QUkAFZ+FQNwmchAiOYKzslthBwEAN06Q1BQMbLPdxVqT8VIOdJmHlPoht3YRRLRU7ABW8WVJGUENFDO6HNsBNwqlTh9Wqjm6lQd1oRRoLNw+sWkSMuKp2B7orKTs0qiVI3KvZSd0Qu6kjdWVJ+JUfSfwxJzaSSP7r7/EL2SAvn/4XlDdRLEdnNBHyP8AyvoyFnLHfti9sSFBC2cFBC4dNPHi4eybi2qGoia6Mtby3RXBLp2aXic+nibysoOAXux/+Zv7+EP1XkcYocbjI3MdFe/ivqPNyz0nlpH2hzCwmfVSTa9LwggMJAz6rGRjZWkPbjoeoWl5QBsg5+eXTnz3LF94DzN9+62ima6nxO9iCr5au1hJo2l3PC50Lj1bsfkppqV1GeQOsSOB90GeVwpzyR65XHz6mFwEjPGYesYoj5Ju1EtWzSyfMgJ6X22MMRfzmJhcevKFoBZAAHpQWML5pD9ZAGjpb/8AhVzasUWGKH1HmKLr9reaJ0MfPNyxs7uNLzeJayR+kMWlBbG41zVRkPousafxPPPK+d4yOc4HsFyOdz8ShAy2IhxBWbtvDW/TPhX0sNbBC+QZyAcBfTyzf4foGyTF0jsC+5WGr1um4fFzMYBJL5gGir9Sp0fFYtePouphHnFb2CsdvQ5YOMzfSOeZwbCTkADCvWTmfjWlMZa7wml5cOx2S1XAx9EnayYbeXm+ys+BsZDo42W0yPbzO7+ixnddNY+30O4XBxHRmfke00W2u+I80beuFZbbSpZuLLqvmpNEA1z+cEtBrl3/AAXH9Lmc12k0r3DmFSHo0Lfi87oZTp9K7nlfYAByz3S00TYIWs+0Bk9yunFjde3Lm5JOhFE2KNrGbNFLQGqzaeClyg9F6HitF2bTjHM8CvRLlrumBQ3QTJD4gI2N4PZEDnOBa6g9uHLUNvOyjUMMfLMzPL8QAyQo1FkkNKf8LQ/SNTqte8Xnw2H06/suTX6hseje9pJ5hTa9V9BwPR/QeFQxHDiOZ3uVzzrvxY/b0EIQubuAqC55tXp9O8MmlbGSLHMatbsc17A9jg5pFgjYoqgU0gmgaEUhAJUmhAqRSaSAQmhAJJoQCEJoEmhCIEIQgEIQihCE0CQhNAkk0LNEopUkoOaAeHrtQzo8NkH6H9Aulc07vD1umfjlfcZ+eR+i6lsCEIRAhCEAhCEAhCEAhCEAhCFAIQhFC8H+JnZ0zO5cf0XvL5z+I3c2vhZ92O/xP/Czl01j24GDC1AUNCtcHcA+ak3GxSQ+Ipn0UDaKaqapGyvHKoF0Tbi0uiaKWFLsBPYKXdFBQ2VtUphA1JPRInzUgbkoKaMpndAQd0CG6Z+HCAjooCM2LVKWihQQVQD4ig7pjdTIaaUHODbbTYMKWjy0rYEUni3hFZKTvjIR0KCfipU4Cj2CAKACH/ASiMSOqzI6rY59FnKKArutIgKfsgrQDdZvxQVQipTtIqhgYJWW71rs1QB5rVRpCH+M0RuLTe4NL02O1cTabrJfxx+C82E8szTtleubrawu3HJYzZ7Ia7iDP+u1/wDU1ax8Y1DHfX6cPb3jOfwXO7Czf6Ld48b9Gnp6PX6afXmQSCO4w3kk8pu1l/EUQj+j60NB8N3K/wDpK8uVjH1zNBruEmkthfDzvEbxRANj8Ck49dMZY7dRIdncKa7Lk0Mpafo8g8zfhJ6hduy6vn5Y6uqnrsndDsi76INXSrJ1YVcoACQvHRM83ZEAA7fmkQExzJ9UUmiimfVBu11Tatr2eGxgDaqyMoscUnKxjnONAC8o4dwoPqeR1eL53A/kFEkf0maPTNzzHmdn7IXoa4T8P0fNG7nsgXXwrnlXfix9bbajhem1fIJGnyfCQdlw6Xg2o0+uabDomusO6/gno9XqG6SUtBJa0ua45z2XBBNrNTqGDxpC9xsZ2WZt2bfxH4kLgWl/nHKBfW126XRN0vD4qvmBDnH1K9GaKN0TPpHK8togkDfuvL1vFwXeBpWCU/aJNBqzZv0b17d/0uHSRc0rqvK8fV8a1Otc+HRjwojgykfouX6NJqZA/Vyc3+wbLoprAA0UOgC6Y8fr2458v4x0+nbC0lptx3edytgMbqgT2QTQIIr1Xaennt32n5pi7xaMUqaKNIicnBVNYd1s1hO6tjBZKLIza3bH4pmN7yGAjK0kI5aG65hK+I8wu6wVFjzdPH9J4tBoCHFscvMTX2RkL7egvB/hmB0jp9dIPjPJHf3QvfXC9vZhNQk0kDIsZRp4vFrHEo7FtMJo/wDuF/sujhU3hvEGzH2WjoHDcfv+KONsqGOf/tuo+x/5pc0Ty1wO3KQ8e4/4tRm3295c+t1seijBdbnuwxg3K2c8NYXk4AteCHfSZn6qR3NzYjH3WqW6W3TfT6rXy6gTSujbGHAeG2zgkD8V7hXlxxtaIoay94JrsM/2Xp2qQIQhGghCEDQhCAQhCAQhNUJNJNRAhCSqmhJNRAhCFVCEIUAhNCglCaFkc2tb9U1+3hva+/nn8rXSVErOeF7D1BCnSv8AF0kT+paFqDVCEKoEk0kDSQhAIQmgEk0IBCEIoSTQoEV8xxh3NxeT/axrf3/dfTr5DUkv4hqXH/uEfgsZ9N4dhuFXVJuU1wdgEFMIq3IKHRU7ASCTjmlAyNk+iSOiKW6R3QCCSB0QTQKgapS0eUJ+yCSPOVQQgbqCgkUHZPoqAYCQGEwk40EFBIphHRABRLsAtOixebKDNU3spAyqZmyorO7lcOyYwUgMknclUqhby/JMjFIbk2hxolBmclZyA87VoMuPRIjNqiQDWyydmT0XQNlzkeYkKomqSAulT6DSpjwAtIJcR+qQbQVSC6CdIJAza9OCXmZXWui86sLs0zuehQBDenXou3FfbNbE2d1D6vJVyHlFFc7pBa9Ch2ThQcpGRvRT4iqM9QxxbzsxI3LSujR61k7eUjllHxNP7LIv6hYTRNe4Oa4seNiFHHl4vJ6oNDZA+Kui8+DiBiHJq2knYSA4XYyVjxzNcHN7hXbx3jyjoA7Kqr3WLZheDS0a9tXzJtnRkOOwQBnNp+KO+EGdgGSmzxSfKMKaa1j3veGhovv8lnJq2E8jbJ7NFlb6fh8uq5TI0wxWCQfiP9lnLJ0w47b7cUnDeJxwnVwtPPJRpjqcwdq6rbScY1UjDDqNKJA3DhzUfmCvpg7FLn1Oi0uqcHTRguH2gaP4hc9vR4/jzP8AEQyhHoHAAfeCTeLytB5NAxvvJ/wtZuBkO5tLqns/2yeYLkl0fEIRb4GTesTs/gVuarnl5xjrtRquI8sczI4oWmyGm+ZJkYjaAxoA9FD5xF/Oilh//wAjCAhmqhccSMPsVuajhlcr23FgJX5hhIOBzaQI70tbY01dynbZAysg4WmXbKo05QeqtoC5+avdMvNJsddAbUg4yuNszmpTcQZGzzuDa9VNtRq6Q8++AsZQ/UPMUb+UtFyOB+BvUn1XPDrGcQ1AgjnZDH9uRxrHYWvd+jaP/Cp9LonxOLoyLDgST6rnll+O2GH3XVw2fSSaZsejkD2RgCh0XXZXzGlldD4U+moOa2nMGzh2X0Gl1ceqiD4z6EHcHsVzd5T18xg0M8rfiawkX3Xm8N4jJE5kGseHh/wSgVn7pXoayMajSSwn7bSF4bzHI0UCfL5gT12Kl9Fun0OqhGo00sLtntIXhROL4SKIcLaR2IXqcO1Bkg8NzrfHQs9R0K87XRyQamdzByxOaHh1fa2r9EvtLNt9Rqi7hOlYL55mhpPyyVlbWtoYAGAsdZqOXUQxNie7wIw2mjHMRn9l1aXRyagB+oAZGchgOfmpZupZuu7h4MrjqHfDQaz9z/8Aey7rWLCGgNaKA2AVhy020QptFoqk1FotBaFNotBSFNp2gaam0WgpCm0WgaErRaBpqbTtA0KbTtA0JWi0DQlaLQNCVotYoFjovLE+PzHw3uFntuP1W1rFjgzVvZXxt579Rj+yQboStFrYaSVotA0KbRaIpCm0WoqkKbRaotCi07UDQlaLQO18c53PqJX/AHnk/mvrJ5PDgkffwtJ/JfIQeZgcdyufI6cbZoTOTSBhJu5XF1V0TASVBQMJpIvCAKROE9yk70RUx3RKZFoGN0woGE0tqVIE74VLNsqnJAILGyg3z+gVjAyoQWVJFkJhBKBpO2oIBTIyEDOy55MBx6rd+AucnmtFS2rKoYaVANLSvKoMyar1Ko4BKzq3A9lZOFQ4QeUYUyGr91bNlm7JHugDgIQ7JAQ3dAjhpWBBGF0vy1c5F0VqMpfRCTRhM7JMGSqA7pgXSVWtAFUSRhduhr6OT1Y6je1Ef8LjcjxfBjDQfiFn9lvDtm9J1OofzkbALn8c2iWZzsUPwWFnsF6IjfxkeISN1zZBOAmXuPQLSty4jql4pWPM4pczq2CI1c/mwRY7LPlLTcT3MPYHCXM6tgkHG9giWNDqtSyOiGOr7WQU2cQ1BY01GA7azlZSSUwksG3RZ7Rw+XqpXO4R2fTNU41zMb7C16ei0TJ4I5pppX84B5boLw3SOY0uGKXv6Euj0cTLBpqmSeEj0oBDp21FG1g9AtxqF54kJVCRyw07xqVX0lef4jvRIySVjlv1CD0xqgvF4lqSeMRsfI9sZiPKGuI817rfxJBXw31wuPXaeXUgEOa17ctPZEr0NHxJrgNNqnDxAKa4/bH91c+j4fP/ADNNET3DaK8GaGfkqaiPvN6eq200+pYwNdNFI0debKbZdGn0mgkfLHA+eF7DTmh5/dZajSMgkY0cRLCdg9gNrCfxjONTA9gcPiHNupnE+uLZ4Q3ytLXN7j0V3TxldE+l1MTXSfSIOVubIIwuWGeSWYMaGP5tgHEX8yFenmk1OndpZA0kDr1CxdIGzwOI5eSQNIO4vCvlWPDF3iKX/wD5nn/+q3+ytkWpr/Tadp/3yEo1eudC9sLG/WOF30AXFC3ldzzPfI/uTm/RPKr4Y/jTVDwpW/S9QImE1UcdA/M2nrI9JAWQQRtkMoJc9/mIb6Fd8rW6mAxzRAhwyCvDMR0mrERLnkANaT2Jwpavjrp36WBlVHG1jG7mlw+MZ5nsHK2Dn5fGDMgd160UTjDySsAbmxe682NrYnSxBpADzjplZ6NaeiNPFC2onXE7LH3dHt7FZNlk0+p522yRu4vDvdLRyNiuMtJjkNAHYH/lbyQu8MDlL62IOQFTX27tLxRmoAa7yS9W/wBl5+ve3T67mGGy5Puud7GtcAS8OvFDIXTrfDkgDZgXPqgW7ovcVwzVn6dKK8jYwObpva9R0zHEFwBrI9F8/wAPc3TeJzxTOc82SWdOi6dTrWP07mM52E4vkOPyRZHoT8Q0cT7mkja71K2h18Mw+qlY/wDpNr5qDTwPywOf3xlaO0sYcPqy1w61RU2m30w1C0bOvA0mofF5A50jT943XzXo6bVsnaSMFp5SPVXbT0BMq8VYBWAfRNq08ZHjKOVFKDQTJ+MsqPoij6KjXxUeKsqPoij6JsbeKjxQsaRRTY3Eqfihc9O9E6I7JsbeIjxAscoopsb+IEeIFhRRRTY38QI8QLCj6J+ZNjfnCXiLDzIp/opsdHiI8RYU/wBEAP61+KbG/iI8QLGneiKd6LNo18QLGeQNkjlrLTXyKdO9FlqI3SwuYQCCOhUlV1c6PEXNBIZYg4Y6G9wVVP60VraN/ES8RZU70Sp3ors028RLxFjT+tJ0fRNjbnR4ixo9wij3TY28RHiLGj3RTu4QbeIjxFjnuij3QbeIgyLGj95HIfvlTYx4pI7/AA6euraXgRCmgL3tTpXzad7BI42NrXhMxhc83TBZNlASTG65uhhWMBTWFQ2UFAJHdU1Q74gEDCk/EqOykIppjZCBsgBkqiFIwVROygRS6hBTAygo7FSO6pxphSAoBAbEJlJMoEatUo3cAr3KCZTTcLn6YW82AFkBbheyLEAbFaF2FnH5lTuigzb1tMnA903CmlJuQPRUWMMKzIuvdW401QzqgOpQ3BR3R1CBy/DSxI8i3l+FYZ5FUZ9EdLVEU00lVssqoTcBadFmBavYKoR7LmnvxDa6RuuacAzGl14+0rHNqVoWEZrHdScFd0QQlWVZRSqpr0SpWEUVUTSSvp1tIFEYz5YBW5VPDQ6JvYFN4uUNI2FqpG3qG+jP1WajKYEgDuQM7L0GwTSHnbHk/bhkr9VwTM8aaOEnBslbaSefhcwa+36Unc/ZWcrN6Zr0IjqY8Olk/wD6jAfzC1ZrngkOYyQDrG7P4FdjHMlYHNILSvK4xA1+p07W00vNWMHcLHtHoR63TvIb4gY4/ZfgroAvK8SDSOdM/TmV3lBrm8wPyK1Gm1emcPqyWfegdVfIq7Hr0nS8tmtlB5RMxzvuys5St2a94P12meB95h5gm4artoLytVo5G6t0wiEzX9CAC32XezXaZ5oShp7P8v6roFEWMgqo8dxgADZA1g7PbSGyaZhHhS0T/wBuz+QXr8oPRHKBsKRNPJhD3a4P+jPc2sy1y/l1V8Vi8SFsseHMdZx+C9OlMkYkicx2zhSq6eaGv1botSxnNcfK5pNUbXXptG2Knv8ANJ37ey5uDSUZYea6N0f/AL3XqUoaJeVxCMHiMPTmA/Ir1l5uvivXaeYuAaCGn8bQelS4NXAGz+Ls14px7HoV0SazTsdRfZ7NysXcShILTp5nNOPgwg4w8lssQ+J1hvoawq+n6iUiNtNDRTndSeq1ZNoWW5jHteNuZjrXDpZImxeZ4LiT6Iz0qZl80kksrqF4cQvR0ULvAD2vrnb5SclYRac6gcoYRH9pxFX6BenTWRgAU0DYKLI5Ita8ak6aeIiQCw4bPHcLcaqIvLC7ld2KnUQRayKju3IcNwV5U2lp9ESBw+Ic5o+o9FSvZcyKVtODXBZPg6N1D2+hIP6ryWwsAFF//wAytQGtbTo2O/qFptNvRZo2O+OVzx2BAB/BdsTWRsDGNDWjoF8/BG7VTgQDw2MPmezA9l7kbeRgbZPqSjUdTXLQFYMK1aVFaJpBNFCdoQiBIbIQgaEk0U0JJoGkhCAQhCAQmkiGFVqQmgaEIUDQhK1AikqKVLKsIh4eqkZsHjnHvsVuubWAtMUzN43ZHcHBXUtQShVSSoSSaRQCSaSAQmkiBCaCgEwUkILC+ZkHLM8dnFfRjC+e1IrVSj/eVzzbwZg+ZWMlQraFzdVHKoKVTd6UFjZRkyE9FZwFF0LQN2yQQU0UtjSaVW61XRANT6pApqBHJTS6oGSAEBJ8KYGAh4uqQN0D6pOTpJADdUFGxCq+yCJjbgoG6cnxlT1RWcYpoVP+IJMKTzbwgCUNFG0t/dBNBBT1DNyFbsUpbVkoAjKpnxBIlAwAiBxtQ7DFR3UynyUgzItoTcPIqAxSCPKFRmBVKnbJtCT1plDclc8tGR2BuugA37qjwthcT4soJ9V0wyk7SuZjnMNtdXotjJE/MmmaXd2mkpNBNFG5zJmvrIDxX5hc2nbrJYBKGRuB/wB1FdPPFGroo3DyOLR/uH7hQNNI6+QB/wDSQnWpAt2ndR+7RUOma007mYR95pC3MpejaxpJ+sLiqbpZi/ldG4DvSpmrkDKZNY23TbqZoziV3scq+0cvL1pHKMXt1Xdppy+QxvotkxXZcUjzGCwtu/LSozLG873Bxc0upp9EohzzSu6Xyj5LWMVsQGsFqISGwF5FXbip9omFk7tQ+WOLxGs8po5+S7R4eqY5rckYfG4UQjhU+mEAaZWiV5JIOF26iBsrbHlkHwvG4Xnzy/6WR50EsvC5KIc/THdp3Z7ei6NQ9mo4no3xkOaRd/NQJC5/0fVNDZfsuryvXMGS8P1AliZzxt3Yeg7halYselKRFxIOquYi8d8L0ui8TV62DVweJC7zBpx1FEL1tPqIp428kjS4ja8rSLfDHKKkja4eotcb+FxCzp3vhd/tca/BehSFTbyn6XXsFc0WoaejxRWTWyQ3z6SaEfeidY/Be0mp4rt5UGplceWLVNkI+zIzP7LobrZY2/X6c+8R5vyXRNpYZxUsTXevVYO0BFeBqJI66O8w/NT/AK+j02j1UEjgGyAOP2XYP4FbELzdTotTK3kfHBICK5tiPVehE0xwMa82WtAJVlv2jytPEYeMvAOHkmvkD/delNPFALkeAe3UrzPGdNLJPAQHOdytIFkgYV/4ZO9he4jmP2S7f3KqNX66SV3JpY7Pc5pIcNk1Pm1krruwGnZNmj1cdBs7WN+61q55dVLz8kU7y0GnSUSAg74+GaVlUwu93Erl1TNOx5hhhja4C3PLb5f+UMZr7E0UolBGKfgj2IUwuhfqZW6uN0Mj6Js013sVRxmKCN3NzEuJ6Or9F3aThxfpx4o5C7IomwENl0sVjSRNafvkKvpeoGQ9p9C1RkDQ66InwtcS0/faFfLxCNhLpYnAC/hsq9JqpdS54LGgMNEgrsAwbVacOh1E2qiErZIXMO4DSCr1zoo4w6djnMvJaPh9VwaK9PqHmM1GJC0j0J/Ze2QCKIsFB5semjnbzwTBzfUWrbw1hNyvc8fd2C5tSxnC9Q2eEODZCQ5gyF1N4nFIy4muefwH4onp1sY1jQ1jQ1o2AVBeYdbM8/GIx2a2/wA0xO8ZEs1+tf2UNx67VqwrxtPr5zqY4Cxrw77WxA9V7ARqVqFSlqqlA0IQgSaEIBCEIoTRSEAhCaBITRSBBNFIpENCKTQCEIQCE0KBUik0LFVnNEJYXxu2cKU6N5k0rC429vld7jC26Lmg+r1s0d+V4DwPXYqwdKVKiktIlJUUkVJSTKFUCEIQCEIGUDQhCgKXga9vLrpR/ute+vC4p/r5D3r9FjJvDtyjdahZBW3Lj6Lk6rTZl1qSrGAEFO+A91AGAFTtklAdEI3QcIpHAV9FJ6KtqQAFYTKEHZQJMYKSbTlAHdCCMqT8YpBp0UXbj2Vn4Um7IEAmMVeyal5oIMXnmkwgoG9pHoipFUVF/aVdFBOWjogoJ1ZCkHzFWMBAicFIfCEHLaRjCAd0T7JAZCZwURKT8pk5CRQA3RIdgqAopEczwCqCqCl4talZOzaqIGHtHqvTeMrzRmRvuF6b99kZrk17yzRzOGKaVlomeHoYht5E+KmtDIAa5qH5rVrQ2NjB6BZvRFACshcM3ieI4DAJwu84C85753vJjjDm+gyV04e2OXpg+Jt+djHk9xn8VX0Rzq+jSlpAsseb/BaxPbqZ/DA5HdnLpexkQHKfN0rdenbz42x5pGojFvhfXdmVpFJppQfEaTIcXeR8l6sFxmibcc0ufimmBB1kZp8Y8zaw4K7dZk83UDw4QxjgXSGsdkpW3GIhjnIbjsnHHGHGVoy7K6NPGJNSH4qJub7lVq3UWYeSMQyQsmY3AI3pQ1vhitLqHwkfYly381tNO5rmta0FzjuUD6wedo9iuVwlcv6WJlkLoOTW6cuG/PFkD17hYQa+MO8Kd4e2/LJ3HY9iukQRhp5HPjJ+47H4bLGXROmsSNjnb0dXK4fgp/OxvzlcfEGRDUudC2vq7cR6qpPpPiZiZLGB5bw4fNZeFqmuOnlc1kYPlLxRNbZ6rqjl1UVfSHsb6vZj8Ql9LPa4+JTQNDWPcD9zUNsfJwXpwcTjlaPEY5hPUeYfiFzRxulbzFkUjfvRv3US6HT8pk8F0ZHUf8KTJfF7LHMkHMxwcPQ2qpfPRiSB7nQ6qdg6gxlw/RdDdbqC3/WRX/vjr91ryjOq9msIAXjmfiRcPDlicD1DMJeNxWrMsQz0aVdw1XtryOI64vLtPp9hiSToPQeqyc/XyB3jalkcZGeQZ/NaaHRF8jXEObAzIBHxnumzX65NVp5GRx6ZjuR7mF76x7Bexw2ds+kbWHsw9p3BXLrmVrnO+9EA35HKmMcsgex3I8YB6exTpm326uKPkZpCI/jeQwfNcLImhoYy6GNl06mds/hWOR8UzS9p7bX7ZXNqZTpZwGt5pC7la0dT0VqV28LJ8GSMbMkLRaXGeVvDpA+qdTb+a6tHA6DThrzzPPmcfUq9RA2eExvNB26rTxYo2Nja1ooVjKuMCZ/hQiz9p9WGrKfRwabUOgaCSW87QSa37L0uHaiF8QiaxsT27sH7LOmZG0EIgjDAbrcnqsOKaiWDTtENc8juWz09V2UuLi7b0gk/7bg79lppwxjwdOWHzUw2eve17MTg6JjgcFoK8kDnbW94wu/TP/8ADmPOS2P9AsxnFza5z9Q8siBAjBJf0utl5pf4fhPYKjkFubvR2wuvnJ0sYJy/zEe65pW8jCwWW/EB+o/dXf0d1s3mNnlIpWDy05wJb2ByV2aJsWr0zXSNBkb5SRg/iuuLTxROLmRgE9eqmjxYaDTOa508jeVzhQb90LfU6+PT+UeeU7MH7rHX61mmhc1r2ibYA/qvOjlDabTnvdk9/wA1Vt06/puudbueNl9A20pOI63kMJ5HOf5WuZhwJ9EoGaiR/wDpn8vdxAXq6fRtbI2WQN5m/CG7D/lSbSbdLAWxta53MQKJPVUhNVsqTpNCgSaEIBNCECQE0IoQhCIE0IQCEIQNCEIBNCEAhCFmqSw1I5JIZvuPo+xwuhZzxiWB8Z+0KWRqVKjTP8TTscdwKPuN1oVtEpFNFKiUlVJIEnSKTQKk0IUAhCEAvC4rjXO9h+i95eFxgVrf/aFnLpvDtxt3WgUNWgXF1C0GVAVx/DagHVeErpM5KRRQE9ykgID7SpSPiVKABQSkmd0AqaFIyqCBFIfEhxyB6q6pAimAh3wpdkDWcpwtFjN090VIQBdITGEGSk7pnekqyglmST6rUZv0UCqV7MPsgluxKQughnw0mTQKBjCHdM5Q3NJONvQT9tNAwikRTd0hmT5I2aSqiALbQMrE7lbv2WLlRLB9Y33XqSBeYPjb7herILV+mMnl8UsxRs6OkaF0mrGFzcRzqdKy933XsumrePQLFWB/wrz2czpC4Ej2XdO8xxlwbZHqsIHMlbzMIDh8TQu/F04cvulyMzzsv1IUxxtDvqxnuuiTLfK0pROiizNK1t9F1c9G0OjIdkjra6AA5pBy0hKw9lscHA9QlEHBmRsaSK+en8TQvdA6Nzs/VuGxC9mONsenY0NokWQe67mhrxkLn1MZaOYbFaLfThncW6iHb4qC2kiLmkA049VlML5D2cCu4ssLnl6qT3HLATIwhwpzTRWzGkeyyLXM1JPRw/RbxgmyF1xu4zZpMjQ5vK4Ag7grE6aMkcnNGR0YaH4bLp23Ulwu8/JX19m9OOTSPa4Pi5b7t8jv7FA1mog8snmPaUct+zhgrrfM1tUN/RU0iQEEWPXqudwxrpM6zbrWYE0b4j/uFj8QtwY5B5S1wPbK536Fl80ZfEf9pwfkcLzppW6PUBjxzF32ofK75jZcrxWdOkzleq7Rwn4W+Ge8Z5Som085Y3k1Lrb94A36FczNfLFJymRsgOzJPI/+xXWzXQuIbJzRE9Hivz2WP+o16rzNS7UGVjmPLAcUfsuC9jh3EG6qMMkps4+zfxeoXn8RiuUOZkSDFfeGQVlPovFhj1GlLmhwDiG7tPcf2XXHL0zY9nX6fxIw9jeaSPIHfuF54+EGqB2WGn4nr9Pytm+vY34nBuR/b5rUa7TaqS2Ehx+KOwDfcd1vtzsTqieQOJ8oHK4/7f8AhEzZJOIQPe25GxkdrPcfJLWyQfRZBHJzOILeXrfsmzU6l8UcDW5aBRAt3/CJI75+JiCH4C6Wvh/uueDTazXu8TWPMcf2YxhczIpYtQ5jnBjz5vMLJ9bO6626rVwkFzhKwbigHfJNrt067SeLE10f82MeUnr6LzKbLGxxsHcEbgr2NNqotULidfcHcLLVaBkp52SeE4mzQwfcKpZtzx6uSENyZG9QcEf3XUzU6XXRvjZI14IpzeoXnzaOCIXqdbY+63FqWyxxU3h+m5vvOdsqsMRv0jhE/ofK7o4f3XVwyUSRywO3a449DlZPg1uuj5Xva1tgkCse26x+iTaKV0jnOIqudov8QgWpY7RPDHO5otmv6j0KmQGSO2EWMgrvg0UcreaXzk5Bz+6x1ei+isMkJPhj4mHNDuFNJZ9q4c4tY6ZjXOaRlgybVTcUcJPDY1rHd3uGF50kk8EcwiNB7mgFp6HstIJooSIhzRO7PFEn906Xbu+hHVwPe+dkjqtvJkD1WUTzNTnAF7MO90RtaJzLZY8/bYaPzTe17py9jKf/ANQD7TfvBO07epotXzFsUjrJ+Fx39j6rv2Xz72B1GyAdiOq9TQawS/Uyu+tGx+8FFldqaRQq0aaSaAQEJ0gSEJqBITRSBIATpFKgpNCdKBITpCAQmhAITQgSE6Qs1SpFIQFkYwO5dRLCRWzx6g7/AJrYrDUO8KeCUuoF3Ifn/wAroK3ESUk0KiSEJpIgQhCBJoRSAQmhFJeJxkf5tv8AQP3XuLxeN/6qP+j91jLprDtwNVbBSFZXF2MLQYChuysbKCSUJE24hUEUDqgHqkMhPYIBmbKpJooJlAh8Vpu2QMuKHIBmAqUhUoEBlVakfEU6soG4JKjuovzUgpYzbrU7LB+XIp1hAHm3Su1TRaDnBtCNkXQtQDVUhphKTdlE+QAOpVFMNsCExgAIQUDQwpPxFNuxUnugD0QN0idkNPn9ERTvgrutIx5KWT9wFttSBP6LJwwcLRylUS0edvuF6sgXmNFvHuvUk2T6ZyeRqBz8WiHRkZK6R8RWTAJOJTvr4Ghv7rcdVikc+rd9U5tWSCuSFtPjMT2F7xt8lvrJmRSt5+3QWso44nxE6eQcwPMCemV6eOf8uOd9urVh404aw+ZxDSR0WUGla6MlxdyWQBeETahroW3iSx5Oq6GNlDXMpvhnbutpiw0j2sla22taWm7O+V2sdny5B7Lz9I2J88kcjLcejugGy6ooGw6weCaa4eZl490SujLXeiWpHNC78UPNPI39lTSCK6FbZeWctXo3WOy49TA5l8oJHSl13YBqlz5DBnML5T6qHExuI2V6hwbC49srjdKXynBve+iuHSZt+dxwtGsB3wVjG6jauQl+G3ndarOJtit5ecisei10LeaA9cp0Y4HE70teHx8unHqsy+3TTWMdwvEfp2v4lrWSC8tr2q19CMLzOI6cxapusb8Fcso9Oh+S1SxhC2Odh02pa17mjFj4h3SdoHRkmCR3LVeE/wAzT/ZOeEHlc1+Rljwt9LqxI4Qy+WWtr39Qk1fVZ3pxN0XM0jzQSjzBodbCR+inQSaqGN7RE2WNshFA04dfZelrWlmlkOL5TS5NNpItRAXSss8xAINGvcKXCX1G5l90y7TaiS/NDONi4cp/5XBxLSS3zcrHOvBLR5x6eq7ToNQywyVk0fSOYXXzXO4PZTZWS6druh8zL9Oyx43Frylc44Y6aNs+lna7ry8oFehXbptRxHTR06BhaMCmf2/ssNPLJppbewtvL62I2Dx+69pnLI0OYQ4ehtZuWUa1jXlanXu1cg088DGyVbSCSflhZwx6xoAa98g7OiP6rr4jw50wE0XklZm9rWeg1Osfp+eDUCVwJDo5h19CMrcy3N1i4+y1R1GkhOpbEY31RIOD2sLNg1MkrH6uZvLIeUkD4D0xtRXZqtWyfSvg1sTtMXig45bfuFyaSUSQDmp9eVzTkFa3+M9MJTp4tQ6OEOe9h80jmEgH0CuN8Ljb3Ne7r4l/ovV0srLEMgsO+Bxz8j6raTh+nkBBZg9FUeYwNY/mYwR9bjPKV6Wl1JfTZP8A2u7+/qsXcJZGD9Ge5n+05auUuewPgkHLIMgfuEPceyk9vMxzdrFLLRzCfTsf1IyOy3VafPP0jWaXUBht73nlxsAV18K1EWu07dNqmAP5baXdVkD53MrLHEH8U9FEJ3TQE8kjHc8blGd+3WeHywcwi88e9Hceyye6SNrJWiiw2Cf0XoaTUyCodWzkk6O6O+aNSx8TnCNvMybHKeju/wA0XSzoo9TE2eB3hmQB1fZPyXI/Rzgcr9L4h6PZJsfyXqaKJ0Gjiif8TWgFbgIunncPZxASO8d9RD4Q+i4/ML0ghNFCEJoEmhNQJNCFVCKTQogQmhAk0IQCE0IEmik6QJNCEAhCFFIpKkisUYa2PxdLI0fEBbfcZC0hlE0DJRs9oKorl4eDEJdOT/Ld5f6TkKyo6kk0lsJJNCISaEIBCE6RQkmhEC8Tjg/zMX9H7r2143Hf50X9JWMum8O3mhWoCpu2Vxdlg9FqMBZD4gtHOoIMwPMT3Kv7KkBN5pqihmyaGpoAI3SGSU6QU3CR3TUONbqC0JMNtTGxJQPqmN0rTQF5KnYkphI/EB0QUdlzvOQt5DTVg42QigdFTdwFIFLRo8wPog5iM0k8+WkONOtBF5UFNGFL6LxjZW1Z7k+6oq7ARu5JDPiKCqpqlW84pQgTsgJtSOyBYCB0ecFbLMZcFrSIzeUj0Q9LrSCmfGPdeo/ZeWz4h7r1ZRUd+iM5PJ0It2okr4pT+S6Wm23ssNAP8pzE2XEk/it2/CFm9ji10hbbQL5sLNmk5SPFtwOeQYAVThsk4YXVm7K10k5fIWvfzdGgr14+sY8+XunpS1uofEBbGgFt7j0Wmr1XgtLWg82M1gLOfkZqGyhwDmfEL3C6ZYYtTGHU115BVHKIjJLKYT4WfO7clbxxeCC4Elx3N5XPpYC6R0jnEZq2u3I9F2SuaweqlRnpAWWNz37rYgNPdccM3LqiOY8rxj5LtcKb6JjdX2dxV2s3AtJG4Ta7CRFOvoVc5uEY6gXp3gt3FBcrIiImOsN8xBtekACFz62P6tjQftWs436MoxaxbwsIF1vkrIMLaXLxCSQTQRczmMe45aavC1b9M4+nfqnfVFo3dgBdodHBBzPIY0CySvJ08zont+lNdIwfDIMke4/dem+PTcQ0/KeWWM5wVMY2yHFIj8Ecrh3DMJ/4ppj5ZA+MH77aCg8K5CDBO9o+6/zBc0gmgv6REQ26525b/wALSe3UNGxzefSOaYnbx/Z9wehXJNoJn+UwONGw4OAr52oldHpoXzQzMjdV+R4yfZaHieo1ELYtM0l72i31sqa2meR4iGkMxlmLsdx2BWkodB4ekgPLTLc4DZdWg4eNMOeQ88p3J6Li1Zkl4jKyKoywBpdvfXZXZUXq2khk9j/e0FIy641c0bR6M/ur8PWRtLpIw9o+0z+yz8fxBywsdJIdqaQB74U3WfaWiXVvlZzeIYxduFb9MLOLTtg10WnDXR8xJ5m4xXX2XpaSH6LByYL3Zc7uVhziHifIB/MPU7Y6fgl9TbWPv05fp2qh1Pgz20NcaeWA+I38UjqBHOeRskfOTRDevsu/iDGv0MzXgEcpOei5NTp+ThscrOdx5Q8XnlIzuueN8m8poN1mqogCKYd3eUrmdHK7UiSN0cchbmNgJv3W+pjY9gkkgdZo85BbfzC10Mmjja8sj8I1ZLjd/NX49RNb7YeM1zOSZpaT0OM9wV6Gk4kyMCHVSta4fC9xoOH91wfTNFLM9jw+IjqRgphnDy3mfNG9rc8vN+ysumZj+PddLG2PnL2hne8Lk1EkOoYC0vDmmw9rCVwNOmHLNIACT9XA3HzK6HzamSqgIb6P/wCFvcHTonwx87fFFudYBxV9F2LxGvDnlrxTh0K7NJqBG5sL3ktdhpccg9lNkqNbo/DlOojw13xj17rngkazWxSg3Z5TS9zdefq+GteHPgw4/Zugfbsqa97eo6Nr28rgCFo0Lk4fM6fTNMjXMkb5Xhwza7GqNNAmkCqQCKTpCAQmhAk0JoBCE0UIQmohJoQihCE0QkJoQCEIQCaEIBCEKBITSWKpUuWRvhayOW6DxyH33H7rqXPrGGTTP5RbgOZvuNkg3KFEEgmhZJ94WqXSIEkIRAhCaAQmhAIQhFC8fjvxw+xXsLx+O/FB7H9ljLprDt5QVjJU7KmhcXZoNwm8ZCG7hEmK9UCVOFgKRuqcopdEz0SJwmgbQgGyUBJgr3UFhZPFv+S1UgZ2QU0U2kbtReU7QMYpI7IVIEki/MeyYyEGcp8vqsuy0ky9Zt8wKKod1p0Cg/BS0umhBxOyQnaQymgYOD6KRgJt+D3SO1IHsD3RGkchU1A3HIUmy4Um4pIE7oqAxZ6KdyFf2D3QOIWSVXNbiOymLDSUz1I3KIl5STcEqQUMCx0WjOJsm07/AL4B27rPquPWQva7x9PiQfE0faC64YeUceXLxsenG3l0zb35U9mrztNxWORvhTgxSf78WvRJDoy4ZFLnlhcasyljyHsMkznb0V16WNrM4u9yMrJgANbFWA4WAOa/kvT9PNL7bT6d8j+Zo5muFHbB+arhz3CN8Dx5ojQ9R0XP4R2kcX/7WmgE9PG3T6nn5g1jhykduyN7dWnjc1jwwhzuY4P4rk1HiCy82eraS88rHTC+TnNOGQfkrZFG8gv52E7ODiQU6SzaHxu8NsjDtkL0oHh8LSOywMZiArzN2KNDbfEjN0049lnL9MfXpty8j6vByFfxN5Uy3m6IYcdlvC7i0qLcFDmh2Dkq5MNHVZkfWNN9CueU1VHKDXostTpItREWPF9j1B7q3uLdm2VxarV6pkoiiYC9wsNGTXcqSbBHFqoTyPZ4zaw9uD8wVTNM98oMTJYX9XtoD591kzT6p4L5pJXOO4GGhZzP8NvNp2/WNI87Dsf39l0iPWbDreVzXztB+y8Dp6hc08GvkPINbHR7Gj+ikzyztubJquQbD37rCeB000WmZTXOy4jo1aXbaPgUbneJPJzPO5Az+JXbBFptNzMidb2jJJs0ulreVgb0ArK4S1v0d0leYyEk/NKO5j+docOqzfp2Pk5y1t1k1lToz5CBsNls9wYCTgBIDA9AuOXXRgkRtMpG9YA+a5NdrBNIImv5Wbu9fRY+TDWlvoN/0VZraTWSvseFGL2PMTX5LmjP0jXRvx5DZO2wr91RbLE0yzCmDZpGT29lnw6QN1TmPaCXMsO7kHIWculx7ehq9RCyNzHutzhXK0WVwTaqU6RsTWcjWNGXEW6ulLPSXK107vjkcSb7dAttIzxuKmN/wtiJA98LGE0ZZbrs4fMXaCJxN02jf4LhkDNVN4waGx3hoFc1dSunSMrSPgzbCWUVz6NxMLGH7A5T7jddb0zWEzTHro3gEiUcvlqwRtuibSyyWJGeIOgkZyu/EYK11QLp9O0bmQEUvYBcMLMm1xy08OEu0hYwM539YyBYHyXrRal0rQ6g5vWtwvO0xD9Xqnn4vELfkEp2cupje1xY2Q8rqNexWbN+mpl7enNCzUM9Rs4bhcD3EBpOHMeA70yrMs+jJLntkZ05hX5rDUy/SHB+YWSN5XF2Rd4zssYy41rLV9x6wm1MRyGTM9PK7/lbQ6yGUgEmN33Xiiojc17ByODh3BtMxhwIcLHqpOWztrxjuatGryhA+Jv+WkdEex8zfwXRHrJoqE8PMPvx5/JdJnKnjXohUFzwaqGfEcgJHTYj5LcLTK0ICaAQhNFCEIRAhCEDQhCKE0k0QIQhAIQmgSaEIBCEIGkhCgEIQs1UpFUpWRz6Q8okiIrkdj2OQt1zn6vXg/ZlZXzH/wCroK6RAkhC0gTSTQNCE1AkJoQJeRx7eH2P7L115HH/APofP9lnLpvHt5QFqxhSNkxlcHZqxDz3TYk/4ggBuk7Lx6JhKvNainVp9UdUIHskMuHZM/CU2BQUpvIHdUVmLMl9Ag0OEh1TQQgBuq60pbumAeZxQI9VQwluEnGmlBiTzEn1Q0UEhho7oacorQ7JkigkBdpE2g5WYanVhCAgKoY6JAea0H4SeqNggDQyrjB5bUnOFQwK2QQ85HuqSrqgIEKukyapDBue6BlyDZgqOkinVNSduiIPVIJnKOiCmoItMbIOy9HC8v8Ao+nNPCyZpbI3mHquWP6Rw8nwSZYTvG79l6BGFm4YXezbzTKxzxTMnbzsvfIO4910xsO94XNJpmudzsd4UgGHjY+jh1Wmn1DpHFjm8sjd2g/mPRYsbjp2yVnqomSNHK4EHp+yUjyHlhsH1QwF3qou2kUz4tKIQ1oo4rOFUXJz+Y0Xfmn4YDRa55qFOYctNgLN9tS/r0XMDmFh2IpcWke+LWGN+SRRP6LsgkbLGHA9FYADr5Rfdc96bX+ShzeV1i/VaXaBSsuqtJpsUVDmFtXt0pM4dvhVfM3K7WbjEZEXsVxw8OlildIzWScz/iJaCT7L0NjhW0Bwu1ym404zoBJXizTSDsXUD+Cw1D4jqGaaMBjYgSQMZ6L1Nlws0Om1MonkaS831xVrWIoOjgiL3kA9Fyabx/pUk+znNHkI6dAvUZotOx4c2IWNic0s3sI1hdWHNAtavqGm8EnPHd7i1lHR0rAckm/zXFrHT6SOSXTtB5TdHY90aTXvOmY+SG2EYLDZ/ApLuDt0nllkZ0FELoc5oHmIHuvK1PEYYow+NwL3mgCar3XN4LdSA+WQyk9bwr1Etey2GPJJ5vQnCHHTw/8AbYT2oWvIHD2kW2MgehIXNKyKKQRNhLpDg5yAm029A6xuo1DW8oMW4J7DquVsIexrmGnBxcwn1KsaQwcMndvI5t12HZWwgRtDdqFLNpfTn0oIicOXlLXlpbexT8T6JrY9Q6/DcOR57dip1LfDkdO172Oewg8pwTWLVzRSxacPmqaJ4Flo8w9wrP1ANW6LV6lwYZfOMA9KCxD2R6l08Ti6CX4h1jd6rLTk6fUtDn80Egpsh/ILsfE1r/FZg7OFYcOxV39DXhsQnA1T3W43yj7oul6Iu153CWmNjvCJdCT5W9WdwV6RF+i1B5GpYdLxBzj/AC9RRB7OHRRrQRp/EAvkcHfIFerPAyeMskyNwRuPVcM0T4Wls9yRHHOBePUKWfY9CMNc2geZrhYPcLE6CGyY+aMn7hofhsubh2rZGfozpA8My13dq9TyOy1wI9Fe1281/D5mOLouQnu36t35YTZqNTpj9efL2kGf/kMfivSAVDbOyzeOVqZ2OaLWxOAsObfUZH4hdDC14tpBHcLnfoNMXc7GeG7vGeVZv0k1WyUPzgG2n8QuOXDfpuckdz4I5B5mgnvsVLG6mEHwZy//AGS5H47rzn6zVaQDxI311LxzN/8AkP3C6ouJNLeZ8Lw37zPOPyWNZ4tbldjOImMf5qB8dfaZ52/lldsE8OoYHwyNe09QVxQaiHUNuKRrx6FD9JC5/OG8j/vMPKfyWpy/qeP49KkLzhJroXeXk1EfZ3ld+OxW8XEYHkNl5oHn7Mo5fwOxXWWXpmzTrSQM5GQhVAmhCATRSEAhCEUJpJogQhCAQhNAIQhAIQhAkIQsVSKlUVKyMNUAI/EO8Z5h+62BsAjYpPHM0tOxFLLRuc6ANf8AEwlhr0W8UrZCELaCk0IQCaEKAQhCAXj8f3g+f7L115HHt4Pn+yzl03j28obKmKQrYuDs1ZspOXkqmmmpUgEIOyFFMJoCXVA1TUuibdlAPwCho8qHZARs1A0EpjKTggTLrKvYKRgqjkIENlEhppVHZRLu0IrK04xukRuraMIq2Za5ScAKxhqh+2ERyE+Uq2/CpcLAAVbBAvRIp/aSdkhBQR9ooCNkCJxSYGFJy4AKqQAQweZId1cIsknqiLdspf0VuChwQJKuie6Q3QWFZGFLchUQcL08P28v+j6Q4YUuaK9VsSocLXd5HO5mFyTwv5hLF5ZWbFeg9thZOaQN1SXRQPZrYS+uWZhp7TuPX2VRlza6FckrJIX/AEjT/wAxoot6OHYrZ3ENPJpvEjafFbh8VZtc7HWXft2vfG6KnvDfVeTqNXpYXF0ep5x9w2VUen+nP8XVyNjjB8sfNheiyDhwAa4MNfdjWZi1uOLR8Y0Udtc5wbuPL+S74eJ6GYgM1DbPQ4VfQeFyg4Z86XFLoeG+JTY+YdwK/RTw215SPXBadshK14jNFNCSeH6p1D7Dshax8UId4GtZ4Ehxzn4Ss3CxqXb1YT4rC41vj2VtIFIiLAweGQW1ghN7CCHN2PZbwv0zVOArAWdFrrCzl12m01DUTtaT06rg1fFZXu8Ph0X0h3V42CmWP2seuRzNPchRBGIwBeAKXjR8P4jL59TrJWE7NZ0Wh0vFoKMOr8Ro6SC/zU009suAWbqL+a+lUvLZxPUQmtfpnMH/AHGC2j3XpRvZI0PY4OadiNilostDmkEWD0XhtidoNY7Tn+U/zRX+YXuAlZ6rTM1UfK8UQba4btPcKSpY8rUxl8XM3L25aVtDphqoGajRSfR5PtDlsX1BCrk1cDeV8DNR/vZQP4FOKOWQP8kmlbuTYyfZbZ0x1X0uLyv1rSTjljjyfzXnEahs3htHx5xkn5rv02rDNU3w+V0BlEZe7Lj637rbUBreIy3QJa2vZWray4U2bxtTDqHhzS0H2B6LKVw4dyxTOtpwx9YrsuqIeHronA/zGuaflsnxLlDYHEWWzNO3yT6R52q1UE0DmtkZYo1zL2ImtfC3qCMLPXaWKXSSjw283IaNC0cOcJNBA4YtgU48trljp4eujnkmc2KEuiMlAtOzh+i9LTczj4UgEcrRlhO/qF0cONajWx1tLzX7hb6rTRTNDpLY5mRIDRb81zyz/wCtNTDcefDO/S62gAWyiqPcbLq/xINI59PK2+7CvO1PM4O8PURzOjPOKFEEey9HS8Thlga6W4Xndr+i152e4TGX1TZxHTPPxUey6WzRv9j32WXjaOVpuSFwPchT9D0UjfJyt9Y3V+in9f2LcGep4TptSC9o8N/3mJ8O0c2kjc2aTxDflN9Exw+RlmHWyjtzgOTMHEAP58UnuC2/zWpyxn+ddgJKped/4hEBzQB46+HJ/cJHValjjzaWfHZoP6FbmeNTxr0q9bTC89nEYQalk8N3UOYRS3brYHi2Txu/9wWtxNV1tPosJNDC+yweE/7zMH/lNswLbvHobVsmj6uQcbuHyVcjGTuBxI3yPUsl1cDiWS+UGjHqcfg5eq17TnmCohrxRAIPQrneOVqZ2OJnFmNNaqJ8H++uZp+YXaPB1UWCyWM+xC5n8NiN+C58Dj9w4Py2XBLotVA4ycgJ259O4scfcbFcbxWdNzOPU8CSCjo5PDAOWO8zT/b5LVnEOT/VQuh/3DzN/FeRp+J6qM+G5zJiPsSDw5P7FdsPFNNLTJbgkP2JBX57FTyzx7a1K9WORkrQ6N7XNPUG1a806OPm8SFzoX780eL+WyuPU6yE1qGNmZ9+PDvmP7LePJKzcdO9Cw02u0+qBMUgNGiDgj5LoXRkkITQJNCFQIQmoEhCEDQhCAQmkgEqTQsVUkJFUVJWQlyxfV6+VnSRoePcYP7LqXLqx4csE33HUfY4Vx7K6U06SXVkJoQgE0k0BSRTQoJXkcf/AOh/7v2XsUvI48PNB8/2Wcum8O3ktFALRoULQbBcHZXRCYGEKA3RaKwpJs0iq6KgpqgmEFI2CNgnVqApLcoO6oGigYwkUDJTQT1VbKftAKjsgSh/xALSlg45KKkDmeQrvelLcEnuraLceyCnfCFCs5CzaLbaDmbte6q8pDakwKKAKkFF21ACCt6903fEhpHOBsl9olBP20ymB1Q3KBXbitIsArMYJPdbsFN2UA47KD8VK3Zd6KKzaqDqUAZATrcoA89oLAoUm4Ui9lZYSF6OF5f9P0zASJ6Ky0ilJ9V6HjZuUGq2WlClB3VGbhe+y8x2kim4jJnAaDg9V6WpDmaOWYbMC4uHQBkfiOzI/cqNT1Nurw2NAACsVQwjqrFLSIAHUJ0CFVJ8vL3KDMtsWMILyWFk7BMw9HCz+KZI/wD1S4ZTRLZ0hkL9HE7U6B7nxN+OB5/RdUusk1EbItNbXyC7P2B3XnOl1U8r9Jo6Gxe89F6nD9JJpmHxZfFkO7vRefPUr1Ybs9jTcLggIe5viSdXOza7WRsZ8DA32FLRjMWBsqAFZCxt00Tc75V0mAKwmtxlBYHWHAFpXBNoZNNcuh23dAfhd7divTQqOLT6hk0YczB2LTuD2K2tcut0cjJvpelHmr6yMfbH91Wm1Ueqi54/Yg7g9isZTQ6rWWrAOkmA35D+iC4hHNbSHDBFKTIfPaHS3wtrW3bxYJ7rrlc/URRaprS6SMeHMxoyPVY6Iv00btLL5XROPLZ+Jp6hdEUvgarxR8JFSAdu63thekcJ52zD+VGCAR1JV8To6Mus+Vwdj3XRFpotPG8xDD3F2+Mrn17f8hMc/CThbnSfbtIDm9wQuThgDNGIx9hzm/muqF3NAx29tB/Jc2i+GYD/ALrtlx4u3XPoaKjrNZ352/oq4o2+HTgdWEKdI0N4jq6FWGn9Vtr2g6OW9uUrOfzax+Lm0fDpWQxvj1TxztFgNFAL0Y9J5amf4vuAFjoZL0sJAocg/RdjXBejxcpk4JuGN5iW8hHYtXJJw2ziGJxH/tXu0HBZGPzGxlPGLbXhs4e9tfUzMO9xy/8AKzj8Tm8s2tiJ6FvNRX0HIRspfCDmqd37p4Yp5V4gl10d8uokfX39OUzr+IR3ziKj1LHD9l68Ti11FdPle0hS8cWZ14beKyYa+GJ5P3ZAPyKDrNNIT42hHKDVjlcvYdG04c1pI9Fzv0kL94Yz7tCz/OL5vOLuFSZOneyt/q3N/RUyLhZdcepfEewlLf1XYOHwDaNo/pwk/h8bjiSRh9HH90/nfqnnPuMW6WJ7gYuKyX6va5dLNLrAPq9cxw/3Rj9isjwp9Es1APpJE1yR4dO3aLTH1aXMP5KWZzqm8XayHXMaPr4nH1jI/dJz+IMf/JjkZ3a6j+BXnPg1UYIZFqmesc/MPwKcU+sYAPpGpB7PhDvzCm84f8u3UyCWIifQSOb1tgP7rhfFpfDIjkdCL/lztJYfTO3yW44jqm0BLp3HqJGuYVuNfK8EP00cjf8AZKD+qnnfuNeP44IZ3wUGuMAJrniPiR/Mbhd8XE3Ac0sQkZt4kB5h+G4Sc7QPNzaFzT38K/0UfRuDOcAwtjJzh5YuV1fpqbdLo9BxJvM0tc8bOYeV7f3UCPiejP1Ew1Uf3JcO/FYP4JBJIHw6qZhHVr7P47rqDdfpBgjVx+tNeP2KeWujTSLjUHN4eqY/TSbVIMfjsu9kkcgBY8OHoV58er02quGTyvODFKKP4dVjLwhrXeJopX6V46MNtPyW5yfqeL2aQvJh1uv0prWQCWP/ALkWa9xuu7T67T6nEUgLhuDgj5LrLL0y6Fz6/WM0OmM0gLjdNaN3Hsuml5msaJuNaRkg+rjY6Qdr2V3pBFJxPVN5i2LSsPQ+Z39lq7SamrZr5Q/1a0j8KXWXAbkIBB2IPsuXnV05W6mbT41jWln/AHmbfMdF2iiARkFQWhzS1wsHBBXFpHO0mtOje7mjkBfCT07tW8cto9FCELQSE0lihJFMqSsqSiVnPE5vUjFqykgnTvMkDHO+KqdXfqtFjCQ2V8ffzBbLrECaSaqBCEIGkmhAl5HHt4Pn+y9deRx/eD2P7LGXTePbyQLVjopG2FQ6BcHVr0Ug2j0QFFUVP2iU0IoJoICT/hVAYCAdkUrGymsqmqArKBun1SHxEoKGEmk0SmgHcdkCIymRsikgbcgDgFY7BbSGmFYH4UUgtmN5WX1WTRhag21BP2EhhtJnLQl0Qc7QkdnFW0hSBiuiBNw0Jo7JE0B6qCwMkqXYVEU0BIiyFQHApDBQpG6Y7qKggly6W2AFi0W61uBbURB3UjqOys7pBEJU0WlVqmoDqumExmQCU004XMTQWgy1ejh+3m/0fTbU6d8Tr3Z0cFyuF+66I5nNBb8TT0Kxe3zeWwPVeiPHdfTE3nooyOqs3ZvdQd8rTLj4jI8ws04+GV4DlqwhoqqA2WEn1vEmAbRMs+5XVVgGlJ23egKKKrdUEYK0hByoutINPTdItfRPKSB1CBEpUXmmtsnZF3sgmhd1XVVJ2OCRcsU8jvjdIQfkvT9l43DdW9k0zWxSSQPfYe0XR6r05optTEWBjmtd1uivJlPb3Y9Lk4hBpsSTtb6WpZxjQSOAGoaPewlDw2GMC4onOHUiytToInWDFFR38gSK6mPa9gcxwc07EHCoYXlScIfDJ4mjkfCezDg/LZXHq9TpnCPXs8p2laP1CukeoTndUsmOa9ocwgtOQQqBTZpovP18ToXDVwDLf5rR9pv9wu9oNIIsEHZa7RxMc2Vgew8zTkEKg1cOmB0XEJNGT9W/zxX26hehYG642aRnK2LkJla2u5XBqOGaeSB0miPJJWKOD7ru1LWyRubW46Ll05eyFsp+F3lPoe61ilXpjMzSxslw9rQDlW9gm074yMPaQUOfjZXp3gtIrzLriyXD3F2ggJFHkAPyws9CfNqAQLEpVcMdek5dix7m/mlpvLrtU28Hld+S5Yes665fFnESOOSNIIDoQffK6tcwHRy390rndTePRZrmgI/NdOuo6OUD7pU5PmuPxc/D3OOii5mgeUV+C7GnNHCw4eObQwtOPIK/Bbcrgc7r1TpwdEblZB+ILKOgMrUOGyzW4dWEUEfCfRUAorGaK/M3dZxurBwuulzTxUeYfNal+mbPtpQcE+QO6LON/QrcHqpfSz2z8IJtjF7LVCm10QYFXID0VBWENMHMpQW922uojCnk+asrFjnFDoFi/TaeT49PGfXlC63sropEd9FfVT3HGdBpiQRG5lfceR+6yk4aLuPVTg706nj816ng4tSWFTxxq7yjxJOEy3bZIXe8fKfxaVP0biUAPhuc4Vs3UHf2cCvc8MpOjoHup4Yr5ZPE0E82s18mj4jHzNEfM1sgbzXfQhbRs1un4rJp9PqLiDA9kcvmBGxF7p6qPw+MaHUbeYxu+YwurUs5OM6SesPa6I/qP3Xn5J45adcbuJPFooJRDrQIJKu7tpHe11GLTatge3leDs9hz+IXFxXSQajV6XxmBzXczD06WP0XHLwWfSfWcNmlx9kOo/2KY8e5uFy1dV61a3Sm4pBqI/uPw75FeZxjXxnUQOkDonEOiex2DThv65S03HdTDKItZAX9y1pa8e7f7Lt1DtHxnQyQxyMJcCG3u1ysuU+R6vTLh7/F0cT35cG0Sc7YXS3lGRbT6YXBwVrotD4UgAfE8sNdwV3847WunpY6IdSRTX24HqstT5+OaHFgMe6/wQCCuWXXRaTienfqHcsYY8XV9kkSvdKEmubI0OY4OacghCMmkmpKzQFSVSkrKkUimkUHPKSzUwvxRtp+a6lz6lvNC7lNOGQVsw8zGuHUWumKVSaSa0gQhCBoQkgF4/HzToR6H9l7C8X+IMyQexWMum8O3mtVjdQxWN1wdlncJIJykN1FV2RSEIDcUqqkgmoHWU25JSCeyATS7poGMIZ1QcCymNkDUgZTS2KCJzloWbuy0kFuHosjuooGXUtuhCyjbbytiOUeqoydigl1QbLjaYCKwYKan0QMNTAwoIG5SNlzQhg3PqrjFklA3FSTtXVUeqTdhhAFAw3Kbgh2wCIcYyt3CgsohZJWruiDL7SOqN5Djon1QLrSsbKat1qtkRL8rZp8owsSFbThejg+3l/09RQKlxJG9IG6dr1PGyPqszkroPZYTERxOfewtB5+naHanUyjbmDAe9LsGyjhcRbDFztvnPMQfVbSxGOVzD0KkWotAKCEjhaQwaHdbQTGORp6Xlc5cG9CgE2E0sunbroYwBKyheSO68jiTi3SuDbt5DfxXbK4mTuFxa4jmgaRYMrbUvqNT3k9bh0Xg6SNgFUNl2jm2AWbcYGy1bzd15d7e2TSgC0ZwqDgQspp2aeIyTvDWjqV5w/iHR8xAbIR94Nwqj2m3SmWJkzOV7Qe1rDTaqPVR88MjXt9Fs19GjstSo8oR6nQa5rYYnP07/iAqm+oXqWRnlWtAqS1SwNruYbUmpFhUFqI8zjcLvo7NTH8endz+46hS6dzWGZ1ugdRYWjoV6cjA+NzXCwRRBXlcEkEulm0j2nmgcWgHeuiWbRtYc2w672V6OPm0j43ZBcQs4mmG2OGG7Lq0A/yoPdxP5rGM1R5/K5pLHbtNLLSOezVuDjdmxnou7XM5ZGuH2t1xf8A94wDev3W/tzvbbhTh/mm/dndhVDjiWoP+1v7qeHY12uZWz2u/ELQNH+KPOBcY991znzdr8UT44xpDW8bwunVt5tNIK+ydvZZTN/8S0jjvyvr8l0Tg+BJj7JU5PkuHTm0FnSw9PIP0XaWc7R0IXBw5w+jRk9WBelH8K9X04RgCQaOFsHgBOWPmy3dYtGcp2vTqBsIBryrNhPRWQXbbhZalWgiwgG98FNRpzSMLXWNlpG691b2hwpYlha7da7Z1puMBUs23WVTTmisrGgVBQFYRVhMJBUFAUp5QqQiaKkcuE0IJ5VnLhanCxkdYqvmtRmvI4yz/KtlYf5UjX/gV0cWIGjbOKPhPa8fj/ylxGIy6CeNu5YatVHWs4GCW3zw7HvS4889yt8XR8VxpWygAmN7Xj8c/kumKQEDlWLOXU8KF554v2U6N4k08RuyWhXh6sTl726ptNFqm8s0Yd2JGR7Lx9bwOZjLh/zAGxsNkb7Hr817zCtFupHz/wDD0Ba/VRzu5yHB1PbRyOoK92gMVhcRZ4fHA87Sw0PcH/ldMuphi+N4B7brllLtuCXTslH3XdHDdeVrYeTXaR0oBaJOQ/7g4UvTbrIHEeYgHqQQufjLGS8MkkHn8OpBynsk3BMehm4dI5/DyHQuy6B5NX/tPRdEHEYJZBE+4Zv+3IKJ9u65tLq3NjaSS9hFgHddMkOl17KlY19bXu327LdTTqJQvP8AC1mkvwZPpMfSOTDgPR3X5roh1scpDHh0Mh+xIKP/ACsWK6EimkVAlKpSUUjlZ6SxEWO3Y4j5dFpSxjfy610R+0wOH7/stY9s10ppIXRDQhCBoQkUAvF/iD+ZAPQr2l43H/5kHsf2WM+m8O3mtVDChuytuy4Ow3VBSNlQOFFBPmATPRFea00DCAgboKgYTCQGVXdAgMp0gJoE4W2lSQwhQM7JVbgmSAEdUVm424rIZeVRdZSHX3RVswVT8kFS0X7q3YwqjI/GU0gPMSmEVkQleCmpAtpvqoEB9X6rSMUNkgOio4aSggp0Q1S7dqs9EBV4CHjlZaPtgBOUW2hnKCoQQ0K3FNmAk/dEZjFougUD487Icce6AYSQCVR2SbsEyUE2mLUE5FLXoMr08H28n+nqAmkhlDsjdSPdel4lFcHFHfUthG8rg35dV29V5xvUcWPVkAoe5UrUd0DQwNFkAUBXottcWvn5o3AgjcFRQGFLh2CujbPlPVIjK1AxtaW/RVGTgpza15Ui0oIBzsuXiB5Yg/oxzXEd6K6zhYa6RsWleXNu8Aeql6awuquXjrS8M0kLp3kX6BdvD9dqtRJ4ep0hjsWHg4+a5+B6HwtI15byvfkmsr2WBeW6e2beZHw+biOsdJr2FsMZpkd2HHuvWGnjjYGxsa1o6AK2GhSq8rc6ZeVqOFs8b6RpHGGbu3Y+4W2k1hluGZvJqGfE3v6j0XcRa5NbovpLQWkxysyx43CmldAJCphOy5dNJMYgNRHySDB9fVdHVT2NKSTGya6IS8vVsGh1zNczEbqZMB26H5L1FycShEuhmY7qwqUbTQ+LTmOo1V1YIVxMEcbWN2AXPwmUzcM07zvyUflhbSzeHI1gbzE5NdAqjPWt5omkbhwXnwR82se4g8rW8vzXqz8xjPKLPQLhgPhh0TyOfmyb6q6ZrDSDl4xqxeHRsd+yz1niHiT2QuLX+BYPbK0geTxx7TVeAK9cqZrbxs/7ocAe65f/AGN/+KNLqpdVLpC6i9nM1xHXG69SUExvaeoOy8LhVnVQ/Z8779aBX0EgJaVjk+TWHTzuHOH0OKhs2l6URJba8rhWdGy97I/NenGRy9l6/p5526GnCmRuLpDTfVWFl0c/PS0Y5ZvYWHBsJN9Stds9Om72VbrJiu622WG4pRKznbg0eitNBzxSgggmiDlainBYaiLld4rB/UE45AQta2zvTpYb91oFgL3BytmGxay0sKgpCpRTQhCIEIQgFlIOy1WbwrErmczm5gbNhc3AwRwtrCcxucz8CV1kgFcPC3NbqtdC0+USh34jKxzT/nZx3214QSdEYnbxPczPoVloC0RFgxyPc2vmVXDjya7Xw0cSB4+YUxNDNVqGj7/N+IWOD5Ly9PQY71XQw2FyxEDouli9FYxcPGgWQRahv/SeLrscH9VzRsAaMYXqa2IT6GeK65mEX8l43D3ul0cTjvy91h2xdYbddkw0Ma8Dm5Xghw6JDYKgeiK87hj+bSNaXWYyY770V2NJbkGiubQaetVq4WENPMJGg7EH/kLrp7Tyubyu9U2kbxap4/mCx3XQ9sOqjLHhr2noVwkOAykBRBYeUjZYuP4um5g1GmHNpZDK0bxSm/wd/dNvEI20NSyTTuP/AHBj8dkR6t7b8VvMB1bv+C2a+HUNIBa4HBaf7LF3O00sFrmgtIIPUJFcv+Hxxuc7Svdp3Ho3Lf8A4qSdfC7LI546yWHld+B/uiOtcupPh6jTzdncjvY//Qk3icNkTRywVuZGED8VjxHWaU6OjIHiQ00s82d+is3KPUTXPo9XBrIuaGQOI+IbEe4XQurIQhCATSTQJeNx/wDmQ+xXtLxeP/zYPYrGXTePbzAFewKgLRcHYNwEDPsj7NIaKCiqTUg5VHCBDdUpGCrpQAwqGyQ3TQNL7QCB1TAygbsIGyH7UgIERkIcaY4p9VMmWis5UVj1COqZ/mfJI/GEVpHsm7qU2CknZKqIukR/DaDuUVTMbqKxOxTANBFXaYwEAPdB7JDL/SlZwUE9UNzaZGEhsgB8SKt+yGgnPdaNHnUGil6pQ/KqJJSOaQdwEbIG3JKThRVDAScgg/EE2TwyO8Nr2lwwReUhlxWL9Dp5XOc5nK49QaK9HD283+jWo7HNqlLh6riEWt0xAZK2aM9H7j5qxromyeHMDE/1Ng/Nenbx3FtMPqneblwcrl4XGRpWuOXPJcT3WnEJRHoXuDgeccra62tNIwMhY3s0BPtPprRRi8quXtlBBC0yiq7qaVmyk66HZFTspJtV0SIG6Kg4XJqmeLqtNESOXmLjfous/iueUAaqBzhTci/VTLprD5PdjDQAAtAAoYQWgq2PANOHsV5HtWBSpZkkqXSNH2m/iqOgOHXCCQucSj0KsHKvkmmpAcMpFg6BSH3hW1al2nQATTQtIVLKRvM0rY7LJxwVmkedwKQN0UsJIuCRzd+izLpJnzTEmq5WUVnw9jW8Q4hDXlc4O+S7pQ2OLDfKBsFYzXU0lsIJNkNyvBm5nHx2nJfzL0pdXzx+C0EOcMnsFxalvKzkacbUtMZVUPl43GRu+JwPyynrPLxqA3XNE4e6RPLxbSZu2uH5I4u7wtbonn4beD+C4b/7df8AxcnCgRq9PjBe/f2K98rwtH9VNpHXnnr8QveOQVnl7Xj6efoGtELqdYEjh+a7Y9lwcOtp1LOWg2Z1fPK9BoK9ePvGON7atoLQHCzaCtAo3Dc3mbS5XMcwnsusbJPYHD1SUs252urK1Y+8LneKcRVLZjSBkLVZm2rTWDsqWd1joqa5Yb2pc0sRjcXMy09Oy6UUrKlm3MyTZdDH15unVc8sfI6wPKfyTY6vZa7Znp3NNqlzxSAUOi6AsNmmgHomgSEIUAs3nC0UubhWJXI8i1w6AtbxbXR9SGOA+S73gh2y4aEfHoXAkeLC5p9aNqcvvBnD5NIyWcdkbVCWEO+YNfup1JDOIgYBkZ+n/wCq9SfD4to3/fD2fof2T4iQ2XTvIHxFtn1H/C8/FdZR1zn/ADWsdnquyPAyuKN4tdUbrXsycMHQF4emgLdZqdKyvI/mGNgcr2wVwAeFxx/lFTwh1+rTX7rlfUdpVjROuzJ+SzeySE+doLfvBd6N1z8q1t5ET2xcYid/3mFh+WR+69Z7WuFOAI9V5nGI26fTN1UbadFK15/Gj+q7dPqWSsBOD6q337iIk0nWI16Fc5a5h87aPovSQQDuLUmVi7ecfVYyM6/mvQfpWONt8pXPJDIwHBcO4WplKu0RaiVgpx5x0vddEeqY74vKVxl9mkfJS4yj0rDm4IIXmcS0ULIm6mKFjJIntfzNbRIvKAXsNxuIVP1L3xuilaHBzSCRgrPjYmk6Z/hcelY5oAnia4H2wvWXz8kwiGh1e5if4Mh9Di/0X0G4XTHpmhCE1pAhCEAvG4//ADIfYr2V4v8AEB+th/pKxl03j28xqvopbsqXB2PonsEkPJoAKKbcquiTdk0B1BTu0HZGygpoT7oG1peiBgqhkqQMJgIDqgHzFF2UAZPqoGdlm41QWhWbsuRUEeYkptF0VL9iqiBoIrQYUkq6wo60ghvX3VlS0YTGSelFBkz4SkP1TaKbgKuiihgVGubKmLKJDSIBVlScFUTy+qloJBPdUWDZC0blxWceX5Wo3RDIwsjutH7KHYpBJGbTrA7ITuggAMKT1WlYUO2QQFVYSbdLQDC78Hby/wCnqAURlZywseDYWiYaSvU8e3nSaFoaRE5zPQG2n3BVQzTQ+WWHnb96PNe4XaQQcikqIdzA8p7ppfL9EcjJWc0brCqiPdYaqMz+Zp8OX77BV+46rPxtVpwfGj8Vg+2zp7hNmt9Omq9VD+1oinin/lvBPUJlmVWUmh1SdsnVJKiatS9h5cVfS1aFVjfQ6trmCOUhsowWk7+yjW8SLZvo2ji8afr2b7rl1UEDtJLPLHzOaKYQaIK7eE6MaXT27zSvy5x3Xlzkxr2YW5Rx/wCHcQ1BDtTrnN/2sW7eBadpBfLPIetupepn3QL7LHk3qOGPg2j2qQE7fWFejDpWwRBjXONdXGypO10m2R4xv7qy/qaVy11Vtx7JA30VilYhppWi1vaGVmcbhWpPupkseLoSP8b1wNjDaBXpPaDil5unbfHtU2Vha57QYz3pekH0eVzaIRiufweWy1teq4tU1zXMIHMb2XpudztNWAPRcb/MVuOWXpxuefp2isW4SUT8itf4iiL9PA+sMlF/PCxnNcR0Zq/rKXfxkH/DJSBdUfzXnz9Zx3xu8Xnynl8J3Rr2n817vReBqLGlc69ha9+Mh0bSNiAVnk+jh+3k6eVkWt1niO5W+IKJ9QvWiIpeDqQP8U1LGgUWtcQc2u6OUnRsa13md5AvVx3/AJc8vk9cVhUAuTRFjIzGCTyGsroM0TfikaPcq1Y1TWcU8cri1jrI9Foo0kta7cWjkb2VIQc87S1pcMjqOyTH2O4XSVxys8J3M0HlPbotRm+nSx1+6pcrX7Hquhjw8eqliy7NwDhR2XO+NzT5RfYrpQhZtm0lh5XDHdbRycoAOR0IUuYHiisW80bqP4p2l9OxjuYbUVoDa5WS5yFu13VSxZWiEIUUJOCaRKoxcLtebxL6rU6KXoJuW/Qil6bh6rzONgu4ZI4CzGWvHyKZTcZl1WnFWV9GmsXHM057HCriorSc+/I9rvzS4oPF4VK4XYZzivTKqb/N8LsZL4w4e9WvHjfcdr0mP2yuqLFBcenk5o2vHUWuyKzlfQvTyY9ukLz9e3l4poJtm8zmE+4wPyXe0k7rg46wf4eJqJMEjZMbijn8lyrvHXJqYojTjZ7AWpGthO7i31IIXDG4PaHfeytMd1jwb06NfF9L4bPGw3zsNEd+i83ROEmihePujNrqaXROLo3b7t6FeZw5xaJ4RsyVwAPQbq4zQ9aHUOYOUi2rrZPG/Y59V57PdBaHXlLhF09NC4GSvjwHWFszVgmn4XK41Dm0zJTzfC/uFySRSxkcwtv3gu9sjH/C4FOkmVg8smuyRaHe67Z9KyUfdPosHwys2YHD0K6TKVdvObA+Vut0d2JIw9l9/wD7S9nhs41GgikAIxRB6EYK8th8LiMMjjQIMbrG17L0NCwwanURf9N58Rvud0l/6ZruQhC2yEIQgF4v8Qfzof6SvaXi8f8A50X9J/VYz6bx7ea0YVlSzGU37rg7H2TI6oCaigJ3lLZP7SBoOUdQqAyoGNgkmMko2KB9EbNRuUygSaTcp0gfQrBpuytn4jcsGbV2UWAi7WjMBQmTVBFbBYuFOK1CyefOAiAbIFBpTQis9k98JGqtU0H5KKcbfNXZRILfS1aaIUfbOM2iE4DlACBd12Cbs4SaKsjqguIU44+a09VlGSXGytQLVQn7UswCReVoRndSRmrQIC0FowL6qh6IbnKBkYpZuWvS1md7GECAWoGFAaeaytW7Lvw9vN/o+KC2kArU0VJZhep4kGybOVNWdlry4Uhu6qM6JOEcvmBuq6haAemUiERy6vTtncXk1J99oopjSa6CMPYW6uI9BhzVuW+ils0kDuaJ1Hsdipr8bmX6wjmbISB5XDBa7BCpw9VWqng1fmk0tSV8bDRXB4s0MnKSZY+9U4Ky/pdfTrFIKyjnZLfIRfUdQtGnOdlpGU8nPNBpW5LpA5zfRe0CRgheI/li10GoLg0A8p9j1XtAg7UV5eTt6+LpoCPkq5azdrO6VA36Lm6tWOHJlSS3cKaO12n8ldoOalbXLMZ6JjBQbWi1mCd0Ek+i0y1sKXHqo6Jc/RWjhc5g4yXu+xD+69ANjmAcQD2K8drzLxnVVRDGNaf1XeydsDgCCGn8lvHpzt9uxzGiPl2C8zUR8j8bHt3XbNNUfMDjoO65pZg+HmG63Gcnl6xlzaZ43bM39V6vEmF/DtQ0CyYzj5LzNe4tja47c7Tj3XtTC43A9QV5ubuOnF8Xz7iH6EnJBj/ZezoHiTQad1VcY/ReLozz6FlHYEL1uDG+FwegIz7rPJ0cXdcmtYBxZuwL4v0P/KUUZjkDgCavc4C04lyt4jpHd2uatowN9134vi58vyYaYOIc2Zz7u+Vhq/da2xhPg6ZjSN3HK3ZV7WVJbLI8ghrGX0ySt1JXbpOYxtdkNrat10LijdJE0ND3O9HALeLUMe7lPld6qOjZCaCikkQCKKaFRyPYWnDfmnGSDYHuuh7eYLn+A0tT2x06GmxaazY4XhbBZaAQ+MPb69E0wg5bMbuV4o9+63jcSaOy0ewSMLT1XOzmjkLH9OvdXtnWnYyxjp0VLMOBG+VbTYWa1DUOGFahyQrBzy00QuTiI8Xh87a+wdl1yEFYStMkL4xjmaQt/Tn9lB9fwmPmAPPCMfJLhDvF4TBjZnKR7YS4Ob4VA12C1vKR7GlHBKbpZY24Ecz2gelrwX7elnobEJY4UY3FlexwvQiJGzVywY1mqYfvh34hd8dDC90u8Y82tZNWjCz1cPj6OaH77C38lqmsuseDw13PoIj2bR+WF0hzT9ofisuEw8s2r07mjkimdj0OQvSdpNO7eFn4LFykb25ALXJBCz/GJI3DlMsYcHDuN16Z0bW5ic5p7E2F5+o8TT6zSSv8tS8h9Q7CeRa2ljfAfPlv3ghrm79F6hAI7hc79HGbLByO3xt+Cnn+m3I4A7FT1Vvhlj+OiO4Kza4EmiCtS7UVTrDiPZaM1MkYquYeu6iietJHCalHXHq2Pw7yH1Wy8x45h6JMlnhH1brH3Sudw/EdfEI+fRybczRzAnuMrN8oH0bVDIJAPs7/AOhU3WxyRubM3kxR6hYwhsvCzEKtgLPYjZZ9yj1ULLSS+PpYpN+Zov3Wq7sBNJNAl4vHv9RF/R+69teFx/Gpj/o/dYz6bw7cDOiN5DeyTO6Y3yuDstCBkocop9QqUqggFTVANkqxsgbUHcICY3UDQkNygnIQMYTJygbpONEIFL8CxA5QfVaynYLG7kpRT2CrdzVJzgKx8QRWg2WTgA4HdaA4WZ+JEPokUbIJstRSANBXfupquioKKABfqFIH6pxYY8gZJRs27wiJdlxrZA+H1TaN7pNoz6IGxuLC0AHzSYbwrNdkRnuSkLByqOUgBQFqgFE1smB0CKTjz0QNyzeCtHbqDSBBVdJX6Kvsgrvw9vP/AKPjFA2E1INFPqvU8R1aRCrqgi8IiDgKc91oW11WdUqhX3yoNELQ7Wpq9lUYOb8lhJGHLpeyysnivVBwz6Rt88ZLH9CEo5tTEakaHjuDldh/JQ5vZRds5CzVxOj+3Wx3BXVwrVsdE3TS+SaMUQevsuQw2QQSCNiDSiSpmgaiNwLciSIZHuFjPHbtx56fQgAn0VLw9Nq9UxgLJWzxjo7f8V0xcVc4XJpZa7ghcv516P6YvU26pE9ivNi4tFJqGsEMrS48osLtnnZCwue4Adys2a9Nb21LiFjPrYNM3mleAF42o4lqdSSzStPITXOdllFoAXc+peZX+uy3jha5Zckjsl/iFosaaF0h6HYLEcR4pJlojj9CFYia0U1oA9ArGF2nHHC81+mTeI8UHWI+4K0i4lrsl7IHHtzFqfLZygtGQnhE/rk5opptNLqNRNp31K4G2EOA/Bdmm4hDOzDxzfdOD+axMYG2FGogGoA8TzVsTungf0329OOdpFLOy15YB5XZC86LRiK/Dlkj/wD9m/MFdLpXwhvj4b0ljyw/uPmprVXe2HEHXo3t6sIP5r6HD4gRsQvF4g0CCR9B3MzBBxtuvX0tHSQnfyD9Fw551Xfh6r5uKUaWKZvL8E5aAcYte3wY/wDh49HuH5rxPAOr4prWRG42Evs96ql638PE/QJGO3ZKfzFqZTeK4esmfG7Gq0bwaouH5IJeISWnNLTjhAj07yNphn8VlFIHuLN6wQunD8XPm+Rw+OY+YDxPYdF0slxe1J6BpDuUey63QEOMkY8x3B2K6VmRxtL5pC1k5b7gLr0+jex3M+dzvSgsZIQ88zW+HIMlo7L0IDcQs2e6y6RbWhoTwhcOr1cjpxpNIGmY5c47MCquxzmt+IgD1Ky+lafm5fHj5u3MLXHLwaGdxOofNM49XPND5BR//HeHn4os9w4hB6gIIsEELHUQ845mUHD81wngrtP5uH6qSB33SeZp+RW2l1krZhpddGGTH4JB8Mnt2PokL7aROvbddDSRusJ4/Cf4gvlO/ot4yHsvdav6zPXpoqChpzylWsNqSkjEjSNj0KYVBByRv5Xcp3G66eYDI+ajUR+XxALI39lMLg4DNha7Y6rpSItDeypZbZOjB6LJzCNl00spGqys2OHheIpozdslcM+uf3UcPpmv18NV52vHzH/CWhdXFNbHmjyPH4UmT4fHm4NSwEfgf+V5M5rKx2x6J48PizugkiB+YP8AyvQidhcGvBGs0slb8zCflf7LqjI5RZXp4veDhn6ydgOEws2OFLQKtR5sNxce1DLFTRNfXqML0F5nFidPrdJqWGua4j88j9FVvNEyPPuVzuO63HpLg43AJuGSnIdGOdpHcZQ2aVmzrHrlaDUsma6KZvLzjl9Cs+Ni6c2k1cnhtfzc7HC6O69COdklAHPZeJoPLpxGTmMlh+RpdLSdjkLdwlNPVKxl08UmSwX3C5otRJGckub2K6o545TQNO+6d1z8bBySaaZmWEOHZYueWmntLT2K9VQ9jXt5XNBHqrM79m3m9MBSQV0yaLrE6h907LBwLLD2Eeq3LKrFzS70T4W4s1OogcSeani/wKskEYK52O8DiMUhI5X/AFZ+e35hTObg9TQHkfNBfwO5gPQ/82uxebHcfFwbxLGW16jP916SuN3HOhNJNaAvC4//AKuP+j917i8Lj3+rZ/R+5WM+m8O3CMNQEh8ITC4OywlfmT2Saoq07SbuSjugbPhVDKluyoKCjskmpJqkFbBCd4SGSiqGEnHIQkckIiJcv+SgDd1Jk2SkcMUUwMqmfFfySj2CbBSKs7KDuqcfKpJpELe0ziu6TcDKe5HoiqsoOxwmcA5VNjJzmlBBwwdykaDaNi+yp3xEXhN1WABsgzJAFFVHQCRNkiqB3BWg6AfigYs7Kj8KbQT6oc0gdj2RGJslqZ3FqqNd0V3CCd9sBU0dN0CqwSraP/1UI0N22s/tbK3ClIHVArq0zhI9k8bLvw9vP/o+JfkhriLyghFdV6nhMHqVYeO6yG6oKiy/KDRCgnpujICIRc3a1Lr6JEWpOFUAdd2sn0Vdqd0GJwjoti0Ob6rGsoJIQBjG/dV7rbTw+O/kunHZCPOfpSH88T+R3Ujr7rd0hgIEwq9nj4T810SwPhdyvbXr0WbxzRujJJa7cdFGt/VYyyt080GpcfIw5rrYUyn/ABN/iv5xFfljKo6JnLCHc3K0E8p2JW4xsMKeO7tq52TUJjA1oaBQGyrCBaochcA62jutuZYUlptN9B5DXWO+yW6qGAe6Rb3VgI9EEsIDgeW6Ox6q5xF5XQ3R3aeizNeiGMtwFof+hYITMYoja8Ehdes0Q07Q9pJBx7LCLbZTtrVlebqNPNpY3iJxk07h5mHJb6hfQ8Oljm0MRhfztDQ26rI9FzsYHjYBcjo5uH6g6nS+aN382L73qPVceXDynp3489dm+Fmm12tDBQlh58d1f8OHy6uPcNeDfuFm/VaTWa5pbLTZojG4nFE7Lp4dpW6HiE8TDYfE199zZC52f8e3afIceYDo2EnAlafzWUWl+jyGVzi7mNOA7dF08ao8Mld92j+YVipIhjD24V4OmOXstE4HUVm76ey9QN9Vw6LTmM80lF13YXoLpTFD4mu9D0ITtsUdvcA0DJKz1mqi0enM0poDYdz2XlQ6bV8WeJtaTFpTlsI3d7orqm4kZgGcPb4zi7l5x8LT6rp0OibpGEk80rzzPeepWun00Olj5II2sb2C1RQhCFAljrPLppHhoc5jS5oPcLZcPGNU3TcPkvL3jkYO5KDpgf8ASNLG8jEjQSPcLnF6aTks8p+ErXh8bouHwRv+JrACr1EQmj5TuMgrUrNhc10RutY3hw9eq4oXEHlduMLpZ5XWPmlhK6AVYWYN7KgstLXGQYJKPwk4K61M0QljIO/Qqys2BjgWjoVoDa4oZC1xa/cLrB6hLDG7Ws5FoCoeaUi14zPqf4h3xNDXzBWvECY9doZKP8ws/EKNYQ3jOhfQyXMv3C14wS3TxyD7ErT+a8/LP+28OhxYAaeN/wByVp/Ov3WjHKuJM8Xh87avyE17LLTu54mO6OaCuvB1Y58vcrsiPdbhc8ZwuhowumRi87+IGE8NMgv6p7X491EZLmA72F2cTjMvDdSwZJjd+i87QvEujif3aFl1xdClzeYGxhWK7INg7I05dJpy+bURsIBaQ7PUH/lbOY+PD2keqnTv8PjLQRiaIi/UG/7r1S0HBCzctVl5nRFNJus912SaUOyw8p7dFzOjkYae013GQkylU26mVmD5h6rePUMkAzynsVykY3KmsUcqXGU09C72yEnNDhThYXn8zozbC4ei0j1bgB4jb9Qs+NnSaVJom5MR5D65C83iEGoZEXiIks8wc30yvZjmjk+F2e3VW4BzS07HCnlZ2jzdVIC3TatlgNc1xx0O/wCq9dePp2eLwx8DsmPmjz6bfsvS0cvjaOKTqWi/fqt4JW6EgmtoS8Lj3+rb/QP1K91eFx3OtZ/QP1Kxn03h24R8KGoJpoQCuDstDdksk0FQUUDDU27JO2pUNkD6Js6pFU3AUD6LPdwWjvhKluEVSBhIHKpAE0RSNsqT8SchqMoMGfGU3bUpJqvUqzuoptVMN2oGy0jFNRCceil2aVPUfaCBkbBUlSYQUQL3K0z8kgCen5K6rdRWVAOR1P7IaAXkYVUA2hsgz5avqVozbe1NcxAG47rRjSN+qIsZGbCHcpFH807B72g0RSDIjKTtxeFR9UgAdrVARRpW2um3qpo4wqFWgTr91GxtU8kG8fikKLhvlAANrZSaulQySEEEOul24e3n/wBHxRXql81rvuFJaCvW8LMmk+nqkW1sg8yqGEHZLJq06wgkkj1UuVqCdgFUZkUUgqIHzU0gGuysz8R6rR1AX1W40cUun54pfrCL5SQm1k25PdUHUbFgjYhTykYO/ZNVHdK++HsBPM52bJulxGg0oBWepkEene70Unpq3aYJnzNsnyg00dlrRWWkj8PTMBq6tb8uEjN7SExkq2sUubRWkIj5KaV7qDuiK5h3Q52EjSRFBFIb7K274UgFaAd6Qd8Op8TSujflwGL6rljFCiFDHEEHZaOdeymtN720b6BMix0URv74WgeDhFjzWxR6XWFksbZNNqDgEfA7/ldr+EmORsujnfA9o5aJ5m12orPX6Yz6ZzWOo7j3XboNSdTpGPcfrAOV49RhebmlnuPTxZbmq5NXNqWaeSLUw+Ix7eUyQ7j/ANq04fqIZYImMmY6RraI2OPRdrmtdhwWE+g00/xx04bOGCPmuPHyeLrnht2xgrQ4aXE0BkkrzGs1mmAEMolYBXLKM/ip1etfNGNG6F0csxDL3bXXPsvRM5l05+Nh6SKTieqGr1H+nYfqYz1/3FexspjY2KNrGimtFAKlQIRax1eoZpdM+eS+Vgs1ug2KFyaLWt1bXUwtLTVHddSgF42lj/xTiLtZJmCA8sTehPUr0OJSmLQylpIcRytrezgLTSadml0scLBQYKVGqEJqjDUQ83nZh4/NZwPEg9eq66tYP05EniRnPUdCrtmz7W0FpwbHYrZptYu5gObl+SBIG0Rt1UV0BUoBtWFFc+qiv6xoyN0QSAtq7XQuWSMRP5mjynf0Wp79MWa9ukOzSUmyljraqLrZkZUV4vGaYdLMN452n8cLr4wzxOFz0LIbzD5ZXPxkF+hk8tlpDvwK75m+JppGbczCPyXDn9WN8fRtd42la7o9l/iFwcMJ+hQ2boVfsunhcnPwzTnFhgB+WFy6Kh47BgMmcP3V4L/1YnL09Jm66RsuSI0F0Rutd8nPFZALSDsV4vCIHv0vh3Qje5pJ6UV7a8/hv1Wo1sBNlsxePZwtcsrqOsbfQ2Vu6+9rJ+nkY7yDnb75C7ULn5Vp4mseYHR6nI8F4JFdDg/qvWh1MUxLWu829LDiWnE2inAFuMZHuvP0bxJpYpBglgvva3ryHuFI5XDFqXtFE8w9V0t1EbjXNR9Vi42AkgjfeKPcLlfpntNt8w/NdySS2DyzbiRVH1UhpzZwvSkiZIPOPmuSTSvZ8J5m9uq3MjbAtBrNV2WrNXJDQkHiN79QsS5vMRsR0pDs7lWyVWmmkZJq9S1h8p5X/iM/ot+GO5TPB/25CR7HK8wO8HiumeCA2UGN3r1C9Bn1fFGEbSxlp9xkfqVmesmb09FNJC6MjqvD45/rW/0D9SvcXhcb/wBcP6AsZ9N49uA5pMJOxSbVwdljCAcoJ5QmN1FM+qfRJ3wpt2QV1CaQ3TCgCkPiTcfOAgb2gExlA3TGCiis2s5zgK3LKfZQZ7uWhypYKpU7ARQAeRatFNUAK9xlVEnzAKT/ADMKjsK2UgeYlBSG4StA62oOhjcdvkqDSWklyK5m4A/FDm227CishWXeqZstGd1VcooHPQpgE1Zv1KCAMYq1oywB5bpSeUiqx6LZvmAtwx0pEAB6V7LN4p10SFtVbH8Vm5rnONN/AoiAc23CY8wrqmBnZoTHM0fEP2RUVnBVGxgikw4OrcHunVje1Rm6j0tSQLBVuw7qoGRtaBsGTZ32KH2CEMA5uvsrkbkFduH5PP8A6Pii7SJTvKF63hZOBu1PutSOoNLMfiqgCeB1QMJOItVCykD33T39khhA+QFZuaR0WwIrZQcoMHbJMY50jWsHmJoLRwIUB7mPD24INhFjp1eidDE2W7Iw5clWvdY9mr0t9HiiOy8Xl5XEdsKY1rOa9xNrl1vm8OP7zhfsusrmlB+mxdg0n9lqsx08tYCYvukDapGR/wDcIOQlZReFQDdD224uR67JE2gjCZPYJmkt0Q90wVNdbtIEk9kGgRkeqi66qg7CqrB7rRholZBaMGFFjYOsEELzdPK5h1DWapsBbKauqK7wRe6z4NGx/EdayRgcDyuyPRc+SbjtxXVXFr52D/MQF7f+5CeYH5Lqi1enmJDJW8w3acEfJW/hWnyYQ6Bx6xmvy2XFqOFTmzIItSOljkePmF5Lxfj2TOPQXl+dv8UaYyEFjoyGDthYeNLoXNjEr47+xqW4+TgsdbrufVaGWWLwzHKLkaQ5pHXKmGNmSZWWPrioe/lConqsZAelfNelzMS24YwVo5okYWvaC04IK86aR7ThwwobxXkkDXctKK7tNpINI0iFnKCbObW9hZQTNnZzNFehWPEIZ5oWjTS8j2uB9D6KA4pGZNC8sFujIe0AXZBXRBK2aMOa4HGaOxS07XtjqQAH0Xm6uXTcM4hp+RzYfFJ8QbAjufW1pHroURTxTV4bw7rhaIBJNCoSwkJheDVtOPZboc0OaQcgohQyA4/BbBcADoncrjY6ELsjfzNzuliStEEAiihCjTmNwPr7J2WpNt5t/RW9oe0tOywYeVxY42QtdsdOXXs59NKB1Yc16LXRSePoYZDkuYCVvKwOiLe+y4+Df+Wxs6xlzD8iVx5/clb4/VRwYkaN8dfy5Xtr5rKyziupZWHNa8fp+y30Hl1WtYNvEDvxA/so1jWt4jA66L2OaflRXPius15Pi6GE4vZdcbsYK4mjZdUQwvZk8+FdK82N3Jx+ZhGJIWuHyNL0V4/F5Hw8V0b46Dnseyz8lys3NO8elJqIY3U+RoPZNs8TzTZGk9rXk0SbfueqCxtLH823sk4PVfPaBxb4sDt4pHNGKxeF36fVOiID3FzT36LmfCX8Xm5HUZIxIL69D+yuM8exuDitlLj3ysy9zX8r2FpHVWHt7rarZNIxo5HY7HIXQ3XMvlkBae42XJzi0ucEHCzcZR6gIcAWkEdwheSAWHmY5zT6Lqj1b2j60cze43XO4fiadEsMcop7b9eq5X6RzBbDzjsd12MeyRvMxwIVLO7EeBxABsHMQWuicH0N8Fd+seBDFqmHEbmvv0OD+RXZLCyUeZoJrchcmnaJtB4L+lxO+WFfLqnb0+iFhoXmTRROd8XLR+S3XZkLwuN/60f0Be6vC41nWD+kLnn03h24CqCglaN2XF2KTNBW0JEeYFUooOyYwEnHyqggYCYSCfRQKvMXJhJpvdVugGoO6bUvtIGsJPM4+66FzHdRSBtxV70pjFWqGEVQtXiiFBNNwtOyIzOKA6JO2wm80+upQgEDJKQxZKvZFdBaecDpS05PNyvGPQ5TaLzikqaHFwO3cKIUvK0Cg307rNvKNjfotS4mqbVd8qKNl3LQVB5Rh2ChrGh1hxxthNjCSS6qK2Apo8wpQTzemO6zcci8BbWRkErJ4JO4onakQqDTuT2RQI2yqa26oocAHeb8QigEUBtSe3fKKBIF3XWk3bXt6KiHV23UhuLAsJusg10Q0kAUghptx7Kng2Daok3sD7JPNrtw/Jw5/igi1Oyo4Ukr1vBS6bKCaVX6qCVWRZKKAySjZSXD3VRdghTYtARtkIGSB0Uk+iL5lBKAIs5woIV+qXbCo6+GTckjojs7I91zSHnle49XFEbixwc3BCDlxPc2pJ7auW5pm70XO43rpeoYGsH4ZXbELlbYwMrg0xL+eQiud5cl7X/xdAVBJMLTB1jKWT0taBpcPZDsHGygzpDs7bJkpAKic9kqWwulLmoISND1TT+WERAyVXVU1t7KuQbkKqlpIu1bTaGgK21dfkosMEAeqjhRrjk4PWIEfiqNWo4bjj7/AP8Awfus5dOvH2+gQhJzmtHmcAPUrk7pkjZK3lkaHN7EWvG4nwHR/RpZYmuicwFwDDgkDsvX+laYGvHiv+sLLiEsbeHzOvmaWEY9UGkDi7SxEnJYD+Sl+VUAEejjBzysA/JcjtU3IrKjSJ2B1915bOHP+nmYyAxnJab/AAXqFznDm3CxeJLBrHZRXZpwWN8psey62OD73sLj01lucBdAcGZUHQFjNotNPK2WaFj3tFAuF0rYQ5tgqwtSpXzOsE3BuIMn8Ut0hl8kbc4rK6I9fxnXHxdNAyKHoHiyV6uq4fBrJoZJgXeFZDeh911NAa0ACgOirLzIuJTaccvEoTH/AOqwEt+fZehFLHMwPie17D1BsKyObBFrz5+HvicZuHv8GTdzPsP9wg701z6TVN1LCCOSVuHxndpXQiplbztrqsoX1YJyFvSxmZR5wPdWVLPt0NcHCwqBXNFKO+F0DKiqWU7LHO0eYfmtAmhpmx3O3fdefwsOjfq4H/EyYuHs7K7nN8OTmHwn8lzQtDOKamv+qxj/AMLCxy+8TDtMY8PjEovEkQdXqDSji7eUaea6Mco/A4/daagcvEtI+/i5mflf7KeMRGXh0obu2n/gbXnxuspXTLqrYcrpjIK4YH2xrhsRa6Y5F9Cx48a7AvI4+eR2ilq+Wbl/EL02Ov2Xm/xG3/wwSXXhyNd+a5u8pE19mkiLGAldi7sJ36Uo6ocDShrzFrdLMc250R9iLH6LSic3ay1bw3SueQfqntkHyOfyS9JXskA7rB+kYSXR+V35LSKZkrAWuBK0XH3EebJFJE7ztsdwpLwN8L1FjJpopN20fTC1M/1duIVe1oG61k0sjMspw7dVlkGtj2Ku4qgCDYwfRbM1LmUHjmHcLIe6dmrpLNo7WSNkFtO64tOPD1+qhzTqkb88H9FBFZB5T6LKOd7eIwB908OYTfzC53H0O/hzx9dDsY33XocrtXnxHwuJgViVhF+oz+hXoFdMbuM0l4PGf9d/7QveXg8ZP+eP9IWc+msO3nu3C2b0CyGStW7ri7GQg9AEFInzhRVkJhJMG2oH0Qw21B2QMNQGyYSGU1BY9UghIboG80Cucjqtn0cFY3bj2UUN3JKoKQbeR0V7IpXZHZbHa1kwXJlaydERmcv5kmmyfRGxRdNKANGgqSA6pjKK9FgAAaAfelLoS7Bb83YWlYJN+6zEbnDzO32tRAaYAGiztjIQBigHEn8lfKwChj2KAO2xQZiuejYIHZacgu6zugDJsn8bVAX9ok+qIRNYP5KOW8nmataIuiAfZRW/MaHoqMnNq3Db3SsnHRachawtvfvhBHlFe6Bc3MdzY7IvoRjvaoEE7JOpo9PRBBBPlIJHqgMbdj80z5XX13pNwaKcMA4pAmtrJA9KWMuHV6LcNs4WM/8AMGOi7cXbhz/FBI5VPN6JHf0SOPdet4aZ9VBygnupOVWVXXqk7HRSQmcqoAfkma7pEUFNjbZBQKR3SJTDcbqoRU1XVVXzSJ9EUhZVC6U2Qq3CoiZ5ihmeDkMIHzwo07KgY0jYJaknkbF/3HZPoFu0gCqwsfbd60gNooVijdoJC0wqM0bG6TgSUuYBF3aKk+ykuo4VONLPm7qo25rAoJFyz5rSJvdBYNlOgR69lmCLXZqnQugiewgSABpARZGLARilq0X2WbHWcFagjFbosHJR2TAB6IJtMNA90UuW1jw0EceeTWYaHyK3w1ccMz2cUcWNLnuiIYB3v/hZy6bw7etJqJp9QYNLQDMSPPT0CBwyB1+PzTuO5e61vpIBp4eTJcTbidyVsubu85/AeGvGdOB6gkLmj/h5umnEkGqkDPuPyPRezzjqokkaBuptdPM1Or1ejjrVBj4zjxYxt7hYGZgZzPI5SLDulLtnna+43NsHBXly8NBa6OJzmwuIJZuBnp2Qdem1rQA5lPYcXa64uWcEWObcBeBqxLpNSyPRMaxkovldsCFLOKtYwGidRdeG0ZtRX0Es3heXlorMahzm0AF430zicp536UuaNhzZWsPEmghszHwvJqnigfmppdvd0shFrta614TdTm2ldUWryBdBVHqoWEWpY7HMCtGStffKdlUWhJNB5XGOGfSWjUwOdHqYsgtNFw7LHSaniI08csb4tTGRs/yvHp7r215M8kfD+Iu53ckWoHNnYOG/4hZytk3Fk9iPj+nEnh6uKTTP/wB4sfivTjkjmbzRva9p6g2uMGHUNoFkjfkQoOihB5oh4LvvR+UrnOb9b8HRJGYnW0eU/ktoH45T8lxg6uMEeK2YdBI2j+ITbN4YBmje3rYHMB+C6zPHJz8bK9FO1jFPHN/Le1x7AqyaVFOc2qd+C88k/wCKQloppjc0n5gj91rMXE+i5Ji5uo00jXUBIAfUHCZY7xrMy/6b8TBaIJQfgmafxNfuuqePxIZGfeaR+S5uKi+HyuGSynfgbXWHhzQ4ZBFrwvQ8jhzr0UXcN5T8sLsYbIpcUIEWp1URAHLKXADsRa6LB2X1MfeMfPvqu1j6PdZ8XjEvCtS0/wDbJ/DKUbuVbScssL2O2c0hYyjrhfTl0mkjk0sTySS5gN/JW/R/cdXup4M5ruFQBpJ5Bym+4NLtXn8rt2eTIHwOLZAQOjhsolYJYHsOedpb+IXsOaHAhwsHoVwamAxDmYCWduy3Mt9rtxcMk5tHC+qcBR9xhenHqqNPGO68fRO5ZdRE04bJzAe+V3jI7q2bV6QIcLBseiFwRvdEfLddl1M1DD8XlPquVx0jVRJG2QU4fNXuLSWRwSxPiF/E3uOiQNheisZNM12W+U+i1Mv1duMhcmutjWzjeJwcPx/svQe1zHEOGO65dRyywvHoVrY6taeQwahpA5JG2fQ4P6r0SvJa76bwVpxzGP8AML0NJL4+lik+80FZwv0zWy+f40f867+kL318/wAa/wBefYK59NYduMdFq3AWQ6LULi7mgDJKRO3qr6KBKmimgJJoGn0pASHxH0QACpLqmoGfhKTdkfZTAqkGcpqyszgWrlIOOqj4sKKtoppJQcZSf8IATdgUijYWNytHXyjupAsD0Vk4VRl1pOrUgeYn1V4UCN0U2jFJH4im1Feo5jSO9eqg8vJXls4q1p3NJOLS3zsB7BRlLQ1thrWuroc0ijzAhp9lfI0nygBMNc1xdzH26oqBRGGhvud0w23b79AtLby7C98BPJ9fYKozc2vhBJ9VOPiyMdVo6M8t0QFLbad8+yCQ0uG+Oqkt5Qc/gVdU6wDn5KhbsFwz0QZjYWaTIogke9JuYAa5endSfLg4BQS9gyR+YU1Qo/3Wltdjf2UAOqnbdCgYADiKsLCf+Z8lu0EYu1zz/wAwZ6LtxfJw5/ixO6kupUc2syvW8AJtKwjtRSVQ+mE7/wD1IHPomT0VEuspEZTvO6RPSvmjJE2rDis+qd5QUmMhHuqY4ddvRVWZCV0qPKclSPM4A5Fo1Gcxd9KY0/8ATZf4rYHGFywP8WSSavjOPYbLpFqQyvtoGkM5qNdSsjuVRsqdlWSLr3T2G6XujZUJ1qSSEyMpAIgGd0imPkggY2QKkXbUkURh2D2KC43VsVsHlYNIBGFuwgmuUIsagj5pkkoa2irLQUbTiu6jhIviuoobRjPzK3dGw6dr2nN0Vlwk1xOdtbxg38ysZdOmHb2UJpLm7s3rB4vFYW8hF0oo9FlXEWC8oFN+0F0vhc4YC5pNK4+a8opOY00ashedFw2ODVSzZLpDdnovSijcT5iVv4I6hByRMAIyujUaOPUQcsjQW+q3bG0VQytCCRSbR8xLoZtI8nSTW0f9N+R+KrT6wPtj7jl6tP7L2p9JzAkWF5eq0fjfEC1zctcNwqrWKc1y3j2XfpnOa4eagV4UErxJ4M9CUbHo4d13RSOG5qlB9ADaa83SucWGRzqaO68/WfxE57jFoAPLgyvGPkrtNPoiQ0WTXuvD/iSWN0OnfFKzxI5R12BFZ9F4Op12s1LeWbVSOadwMD8lziOPq2/fKL4vebGx3NzwMcekmleCfw3WsesMT/CbqyD0bqG0fxK+aMUZOLae4NLRvEdZp2+HI8TwfdkFrneOVrdj6xmseKMsJLfvRnmH4Lpg1WnmPLHK0u+6cH8F5/C9FouI6Fs8HNBJs7wXkUfZVquGa6MWwxa1u9SDkePYhYvFfpfKPRfDHI4Fzc9+v4qC3URn6mbmHVsgv8915DeITaZ7W6mPUaWzVyDnZ+K9KHXtkItrXNP24ncw/DdZ3nialE+pex1TQvA+8wczf7rnm1EcmkkkicHeHTrBvIIK9Fkscl8jg4jcA5Cwm4fpZnl74+WSvjYS0/kun9vWqx/Kb231LfH0UjRnnYa/BLh8nPoIHHcsFrlbBrtK0iLUN1DOjJRn/wCQWPDde3Tw+BrmO0r2kkB/w0T3XCz16dGmtLWcTwMyxAn5FMHlIWPFJWfStHIyntcXN525G21rRovK+jwXeDwc01m6o8GybW3iei42upWHm8rdx2mOR8Hd9XqY6os1D/zyu9eJpNY3S6zXtLC97nNcxjd3YXa2biLow/6NCCfsGQ2PnS8eU916p07kjRC44+IU/k1UD4D3OW/iuwEOFtNjustPC1EfgcZNN8sseD6j/wDV1Msbq+Lx+SCblvw5Bf8AScFTJp36c78zL37LrjfSxV4Uv2ymXUMZUc3NuKCqrY98Z8jjXbcLpi1TXCn00rjaWqgAVm4ymnotc12xtUvPa57fhOOy3j1JBqQY7hc7jU06Vg/RxOdzAFp9Fu1zXiwbQsI8/SBsZn0wuo349jn+614SOXSuhP8A0nubntdj9VBPJxdzaoSRA36g/wDKvTjw+ITN+zIwP+Ywf2Vw+RenavnuMn/xBx9B+i+hXznGc8Rf7D9F0z6XDtzt6LQLNuKV9Fxdhu4LRQ0K1FF4TCXRUMIGgYBTUuOEAE+qkYFqmi1BSV5QfRB2QYSZfum1LdxKYOaUaUEibe1Moa3NlEWNvVM/CkweW0OyggJk0EkHdo7lBZwLQKAQd6S+0ivYZ35SQkXOJIZY9VeM1sMlUNt6b3UZZ0OXdxPW0ucBtbDsrHMSS01fqhjW0eYm/RVDjIcfLQruMozZ2BVctkOGPU9UOJLaIpBmQc4N+pUX92wPZaktLcur2Uimk8p3QZjLxZu+yZjFnFeqbjkHlqtwgjyjH5oqWb4+YQQC7sU2iiDVeqT2YvfsUEEDAOMpC24r3vqmA4Oo7II8x3B390AK5j5cdQFyz/zc70ulptxNdOq5tTiQdyF24fk4c/xZGrypxSN90jS9bwJ9kAdN0z7oGVUMNTLD0TafyTO3ZFZUW3azytnDO9rOheyrKUlRAtIAIg5rGy2a1zYQ8tID8N/dKFnPKxpFgnK210pfOWDDWYARqT1tzHAyFhPJ4cT3DcAge5wug7bWvPle6bV+EzDIzbj3KVcWkLfDjazsuljisw21QBsUkRpm1JNdFW6XoqhH81NeuEyEvkqAm9lEkjYWF0juUd0SOaxhe7AAsrm0ujfxN/jTYhBpjNr9VnLLTeGHlWDuJSTP5dLA+Q+oXXpdJxWYeeOOMf7t17Wm08WmYGRsa0dgF1tXD+lr0zixjwI9DxUEYgb/ALhkj5LZ/DuKPZ9bqo31nzR/uvdCKTyq+E6fLuh1+kNzwB0f3orNfJdGmeZovEiBc0b1uPkvoQ3vsuSfh0MkgljBhmGz2YPz7rczv255cUvTzxJYsFbNJIyVnrI5IW3M0B3/AHGDyu/q7FY6eYYs3a6y7crLi3e90flvyHNeqODOEnFJz1bEB+ZRJyvZirpL+GhcmskP3w38FnPpvj7e4uXiGr+h6Z03IX1WAuonKh7WvaWuaCD0K5bd3Lp9R9KhbI1paT0K3Y0jdOKNsTQxjQ1o2AVOdy5UVQCC0HcLlZroXSFnOC4bgdF0tfzDCCfCa0khSRa0Nqa6jdRQG4RRVgYyghXSJIsLnlY0jItdVYWckZcwhFeLrdMyVtAcrhlrxu0rgfM6HTufqByuYaP+71C9uZhomqIXn6vSx6mHkk69eyDxn62fUx05/LCT8AOT7rISACmivRE0DtM/keSW7NeOqjlo2FVh8xGykOd3/NJxJ6I6IKBJ3VNItQPxQivQ4Frzw3iTbNaeY8rwdh6r7xfmvL4jS12K2X3PANWdXwmJzzzSM8jvkjNeiWtcC1zQQehXmz/w/oJXc7I3Qvu+aJ3KvTCaaR4EnBdXCSYdQydvRsop3/yC4zPxHRkmWOeNt5NeK0fuF9UUjlZuEq+VeDpuJyuHnbHOO8Ls/gV0t12klPJIeQndsra/XC3n4Rop5PEdCBJ95pLT+S5JuEamNtabUiRvWPUDmB+e653i/Gpkqbg+llDXRc0VHmHhmhfetli+DWabHL9Ij7tprh8lyXNonATQ6jS1nmhPPH+C64uJyloLPC1bepjNO/BSZZ4dJlhjn2j6TFYa8ujcekjS0rcZCsa7R6j6qdvhuP2Jm1f7KX8MYDzaaZ8N9Abb+BXfH/T/AP1HDLg/HFETFxfUSlt3C3l7HNL0WiaKATanUujJGbIDR6VS8niOk155SWNLWHMkZ+zWbC3dqGaqSCTUASMiFTMIxRHxAdRaznrK7jeO5NV6MercYz4zGTRkZfEeYV6hYjTyaf6/hknOzrA42D7dl587ubjUdMZp9OGcrJQ6ucdKO1+i3e+XR6lzmu5pKstaMSjvXQ/qsNPRmcNbw+Roa5rnsLeVwogquGy/SeHwPf8AEWUfdc+omM+kZxDQvssFuZ0cOoPYo4DMJ9LI5vw+K4t9jn90+h1v0rMlmFxytfG6ntod+i9QqSA4URYV8tNR5eN1YXRLpesf4Lle1zDyvBC1uVdtLKLtQPKrDqRTbY+E0fRbM1Tm02RvzCxJFJHI9VmzaFr5GjU6SZjrAfyO9iP7rV/1ergf3JYfmP8AheZxJ74tM57d2uDvwK9HVu59H4rBzVTx8srnZ45RNenoUvneL/8AmUnsP0X0THB7WuGxFr53i/8A5lJ8v0XTPow7cwVBQ1aALi7KCoKQhuxPqoqwExlIbIZsgvYqX9E7SOSAgRFilbcJJt7qB9Un4Ce7lMjsIrHZxISYLJKV1ZVsyBSineaVjZQ3DjfVWMkBEW3ZIfD7phSSCgz6lUOiQ3J9UD4girGTlS3LnJjchJvlBPUoPaIaRXMR7BUGlzbHQdVXLdW20yNzyk+iMMWMe4gc3vXRaltkUMj5pAFp5iDWwAwr8wzm0E8oG1B3umWtofe7nCZF/Z33QY7NjAREANF313xaksvaq/VWW3fNt3GyRAIJ2Fd0UvKd2EeqnP2aNdt1Qy0WcD0ymQBsgzB77JEOaKFkDalpkjBzv6FTRoYQZOyQDjCk43Kp5GyGtbVOJN/igXXyij7rm1NGQGhdbLrY2h3K5NSfrfluu3F8nHn+LAgKXUqKkr1vDWZOFQOFByUYVZaX2TDicFSCaU5VFlQfRNJGS9xaBVhMj5pgYvZUdGkMUbi513RXI8kkk5JNq79FDrTS7Rz8rTeVyaBnkc87vNrbUHlhkd1a0lXAG+GwsZyihi1L219NOXsUhhUcFFKoQJvITJRm8oKCThTasnG6izeURhrMQUW3zECr9V7OmiDABWAKC8XXkfRXWarLT6hd2i4ozVM5YmvMnLduFNLq2tceV6uDT0xhwJ2WjnNu2m/ReU3UcUDc6ON5rcOpDdRxmr+hRkduaiuUld9vYa5UvFPE9dG4eNw8gdeR2V16TjGk1TgwPMcn3HiitaqPSCaz5uydlVF0CKOQvN1/CGznxdM4RS+3ld7hejapalZs2+W8SYPfDNG5ssYtwGcdx6Lv/hZn/h0khH8yUn5Lv4hoG6yO2uMUzfgkbuD/AGXPwW9LD/h845Zo7IPR4J3CuV3GccfGvRNKdlZFKVzdGZfmleHtI3C8k/4gOLuYRelIsGsBepGOUUTZRXlv4SI9U/UMc7zH4bwvS01+GL3W5AcMqOXl2QUkAmNk0DpFICa1GUpFXSRCo5nxFwOaXNNpmnC9ArPw82oryJ+GRzwujfYvrWy+fm0z9JqHQyjbLXH7Q7r7bkBFLzeN8PGp0jnsYTNH5mV+iix8s8WDShpIca7Ur5g4BwxfRS8ZwjRX6UnkJClV4ygpu+ML3P4T1Bi10umJtkrece4XhN9F1cOnMHFNJIDQ8QA/PCF6ffphSqVYCRCaEEoTpCBVe+VxanhOj1JDnReG8Gw+Pyu/ELuQiPDn4brIB9Q9mrZ9ycZ/FcJc7SkV42hf2fZj/svqVL2te0tc0OB3BWbhKvlXhwcUla3/ADkIc2/5sHmb8wuLXaa3DVcO+vgNmRjHUW/09vZexLwXTEl8HNp3nrGaH4Lz9RwrWwPMkXJKBm2Hw3/jsVmYWX0u5XPo3tdGRo5hMD8ULwA4H+k4+YS0+phhmLncPEepyAeflH5rmnMcsw+lxVL3d9W//wCQwVvFqNVp/Ix30iO/5eoFO+TtitMttN/iHLNFBExp1D+Z1ZYwe/8AZe7odKzR6ZkLOgye64dBxjR6hwidcEoxySYXrLNWAhJPdJZUKXNDhRFhUkoOSXSEZhdX+0rncSxwa8FpPdempexrxTgCPVWZVXDYPqggH0Wkmlc03EcfdKyLuV/K4U71W5dqw1cQk08jNwWla8Jk+kcJhvfk5T8sJvotIWXBj4Y1EBFcklj2IXPk62r0eGO5tGxpNuZbD8jS8bi//mUnsP0XqaH6rW6iDo6pR88FeXxf/wAyk+X6K27xTHtzBWN1A3Vjdc3ZQyaQcIb8RT6qChsmN0BIfFfRBXqkN1VYUj4igfRUNlLlQ2UAs5N1puuc5c73RUHYhat8oUD46VP+HG6imMvJOypvxJKm7hEXdYWbsOWhwQsnG3FADCI82Sgbqh5WopNFWVR2UsyqpB75rIvb3ToFvmdt0GyotPR1KT8RHLnojmlhNcw/BaFpPxu/JIULIu+tp7759FQP9TlI0RbSQNsKhWRVj9VLhnfPbuiEdxfdQ5pa4uAs3sAm5gcRkCkUWk+ax17hRU/HkAA9UsAgjqtAD6eyQ6isb4RWYBFu3zsVJJBoeXKuySfT81BFkkHO6CHAEk5vrSWzQfs/onyuINNvrhJjrYWk57FBRI5du5tceoFSfJdjbusbUuXUsqQD06LrxfJx5vi5isz+a0/NSd8L2PDWZaLSpW4FIqslSk4VZUm1WRdoCSfX0VDVAKCMoDs5tEPqpPe1Tj2KhxJCqufV2NMWij4jwz9yuiPDQNlyzFx1cMfRoL/nsuthJ3ys/bd6kPJKWyrqkRlVCOcouwg2EZrKCfyUnbNeqp2KqxeVx8QkczTFrfieeX8UpJu6Toov8T1pfKCdNEcAfaK+ighiibUcTWi7wsOGaVum0ccdAEDNd11tq15MstvfjjJGrHNadiSrY5xdnZZBWFJWmpF75WGp0Wn1UZZLG09jWQtWHFK11lc3kB03DDyTF8+n6Sblnoe4XpRvD2NewhzSLBGxWj2B7S1wsFcsGjOnc9rH/Vk2G/d9lLFdIKsLINIO60CQNcuv0p1DGvjcWTRnmY4dCupBWkYaLUjV6fmI5ZGnlkb2cN1tS8qYHhvExqQT9H1JDZB0a7oV6xUGThi1yx6+J0jmNcHuaacBuF2leezh2nh1T9Q3mDn7joo09CNwe2xsmRaTK5cKlUQLvbCpNJQMJpJrSBNJCoRCQCopKBGlJbatCiviuNaRuj4k9rQeSQeI30s5H/3uuAmsr6X+LYObSwTjdj+U+x//AAL5d4IRqUzappUtqr6qhlFOiPhWssUmmlhMjS08zXC+y10DGy6yFjx5S8Arv/iOaPUa7TxQeYtcGY72oXp9fzXRVArGO/DbzfFWaVhVhoE1Fp2gaSEkQIQhUHRJNJAIQhBnLDHM3lkY1w7EWvK1HAWEl2kmdDeSyrYfkvZSUHzMuk1mlYWv07XR9TEOYf8AxP7I0WplEnLp5uQj/pOsj/4nI+RX0y5p+HaTUZkhaT0IwQpcV25IOMNAP0uIxAGjI0Et/uPmvQY9krQ+N7XtPVptec/h+p0+dLIJWdWSnPyK4XwxMlJbz6DU3v8AC0/sVzs0r6CkLyotdrdO2tZAJWf92I5r1C9CDUw6ltwyB3psR8lLBqhCFlQpkjZI2ni1Sag4pNG8Hyu5h6ri08Mml4uOfDdRGceoXtLh4mAz6PqD/wBKUWfQ4Ktu5oEzvB12mkH2iYz7H/kLzuLH/wASk+X6Lv4iwv0bywkOZTxW9jK8ziMgl1pkbs5jXfks43/nTc7YhW1S31VDZG1hJtklCoKKoJDdAOER/DZQWlshJ+ygfVMZCQTHlCAWJNH3K2OASud3xosMfFavooG4VE0FFScnC2bhZRi22tWnYoiiNz1pZdlq/YBZEW8eiAuiFR+EqatwVb5RTbhgQ3un0SuqARH0Tw7lra9yqaBQsAkbovGwSaQXEkj2COYDXZOP+FXh4JNfikT8XbHRM+ZwCqI5eUitu5KRsOxfbCuQnmA6Ups0eWwfVFSQDeT81JN7EEgbFWbJsn3wpoOFkV+6ikRRJ5SCg1RbXugWDVbeqK682evqio+HN9MWoGRm7K0k2o4JUtPLJVX7IJyXO6E4JHRQB2HVPDS52wtK+V4cTeUDYK5htWVzal5Mlu/JdIsE1nK49SSHNz3XXi+TlzfFiSpcPVMkKSF7HgqSFJpPqkStMkDuk5Mi1NIyBlNretpbKhfsqgcKClUQkAfdUBN+ize6gTd0rIKxnNRm+uMIsYaVxlnkeenlC7Wrm0LKhDyKLyXLrralmNXsJsrmF7II9VJx0VCIKlxoVum7CQo7oNdU0RiKurASVwajOp0li2mUWF3aicTuaeXl5RWFwa4lrGu5ba1wv07FS9N4/J9G0gDZU2i4Xhc+knGo07XgUeuditjQGSF5NPbK0I5XJgrmfqdOwDnmYPdylvEdF01MX/yTSu3mAVMfd3j1XIzV6eV3LHNG53YOC2DrxfyVl0mm4c07G01Ac0NFBUHB3ut7Z0dWjZNC0gTSTQY6vTt1Wmkhk+F4rC5OFzSN59HqDc0Ozj9tvQr0F53EWvifHq4W2+I5H3m9Qg7ylSbHtljbIw21wsFMqaUgqu1NJhBSEIVAhCFUCEIQNJNCBIQhRXlfxM0u4LNQNgg49CF8aDzBfd8Zj8XhWpYNzGaXwUT2YBcAUI1DHNCcbA4kF4bi89VrGySc8mnjklcPuix+K9DSfw/r9QQ6Xl0zPXLlGtx5gPhEHm5SNja9X+H+Hv1Ot+mTBwjiNssblezoOAaPRO5yHTSfefml6YAAoCgiW7CpJCrKwmpBTQNCSEDSTQoEhNCoVITQgSEIQCEIQCmRjJGlr2hzTuCLCpCg4v8ADomPLoHOiv7INt/Bc8+kc2Tnfp2yUcPjw4fL/leqhS4xdvGE88UpbFqWud/2phn5HdbDibYyBrIXwn7w8zfxC9CSGOVpbIxrh6hcknDIjXhSSRejXWD8isXFduiJ8czeaKRsje7Taul48mj1MLrZExx/7kDvDd8xsVI4xqNM4N1DOe9vEb4Z/HYrFxHtLj4rH4nDph1Ase4ypj4vo3uDXvMTjinih+Oy65WiWFwBBDhVjKzqjCMtl07XDIewH8l884+blO7PL+GF7PCn8+gjvdlsNehpedxFrW653KABg4WMfV06xjsFbNlAyFQ3AWmmnVMJJ9FFMZCoDZSz4VWxQBNUEknbWmMBAyU9wEimNlBMrqAHdYbuW0gyFmcbI0R6JnAKALfZ2TIyoKHwUr+Fo7qG7qiLc1EVIeVt9VAKuY4CzQV0KAKahOsIoCACHc3yQzr2TPREfRPoGunqhhAPlF9zaYGxOyROMY6o5qPfofzSBHMLz2SFmrOw6qq8hs56KoD5mkEcp6KcFpB+RTNADJx3S9bJ9EpE2AbNEnACzpwGHULVuPIRe/RSCeUgbblRpR2BcMjFqeZuQbCDhrjuehKkny2QbO9oFKOl5aVI6nahuE3lt3n5qXEctjNGrRUPstx0/NMC6FZ3ScdiG2Dv6pg1R7YKAFg393dcersPaHLsdhmMWuPWXztK68Xycub4ucnpSRR0tTzXS9jwUnKFZs9VLrWmKV+tJXSHDZGw6Kof5hAPpSQIootEUEH0KQNnZUQqJXFr5OVnKGgl+Au0g0vNdzTcTbEQA2POOqlbj0ImcjGsGQ0UtRnZS0ZWjW0iF02U1hUb26JEorJ4tSrcoBF5VQjusdZNHDF9ZnmxygZK2+S526M6rjHhTfDEwOLfdYyy1HTjx3XZwuamfR49LOxrs+K4jGFv/gunkBM0k73Hc+Juu5jeUAAABatIXm8nt1pww8A4c2yYi8/7za2/wXhxH+ljXYCE2uWpWbHmu/h/hrv+iWnuHFZHgcsLw7Ra6WOjfK/zBe0haRxab6S2Pl1Yb4g+0zYroaFqQDuly0s+LWwAqQmtMhCELQSiRvM0g7LRSVmq87hN6eXUaJxJbGQ6O/unp+K9JcM0gi4jpsZk5mH8L/Zd3uqgQhNAIQhAISTVAhCAgaChCgEISRScLXh/RIZP4ljayJtRRF7gBQs9+69qR4YwuJwBZK+dgkk1DpdYxxa6R9sd2aNli5SdtTG5dPpQ1rfhaB7JrLSTjU6dsmztnDseq1WpWQhCFQIQE1AJpAKkAhCaAQhCIEIQgEJIQCEJKhoQhAIQhQCEIQCRTQoJScxrxT2hw7EWqpJYsV52p4Jo5zzNa6F3eM1+Wy4v8L1ujp0DmShv3SY3H9ivfSUV81BrZOHueJmviD3l3JKym2ezgp1kw1E4lDeUOaMWD+YX0csMczeWRoc3sV81qtONLqnRAANGQB2WLJ23jfZA0FbQoC0abWXRQ2Q3IQfhTYKaophUkk04tAymkhAHcBX0UfaCs5UGUhyVkdwqkOShuUaUz4UiPME2ZsJD466BQUB5lozf2UgKhi0RMlupQTZpWSoZnKKsJ9fRJo3TcPKe6B7BIkk+ifRIfDaD6IkkbDCcbhRaQAPVPJaOWwpaARRbnclVyWaa1rTt0ISGTfLt3Q0At61f4JYus79ERoBQsDfvlZusEgn8MKnvzggnspeSaP5IRJA+VdFJZ5RZ3Oyp3b54SyB5au+oUaJ1Zr0FKTnlFb9AnWN80pc4c2D+KCXNLiANjv6JGmNobhG2LweiRAJoZd1JRU5qggHyEUkXUD1zRKAgDbuUHABXHq8FnzXX19Fy6x1llHuuvF8nLm+LlLvWlB3Tcc5U3lex4KkoJ6Wkc9ElphW4UkpboVQKunqpTwiHdDCpptRfRVdBUDzQpcegYTqtQ92fNygrole1jeY5pToQBDndxsrN7bnTsaAEABMAUEbqoRCkigmbBOVBdhBJUHJVklRaqJe7l+S34fKdRxTVSjNsZ+iwfn3XRwIM5JXBpD3Pp1m9ly5eno4O3p0aWoINYqsLN7mxsL3mmjJJXlv1et13k0EYjj28V/X2C88j1PatAI7rxY+CzTUNTxCVx6huAtB/DjWElms1DXHqHLciPXJpAlr4gvNOm4npSPCmZqox9mTyu/Fawa+OWQwSsdBOPsP6+x6p7h6r0RkYQsWHl+Fah4PorKmlWnalC0hoQhUCkpo67qUebriXcV0DRWHuJ/BemvMrxuPgXbYIi4+5/wCF6aQNCSdKgSTQgSEJoEmhCAQikKBoKFy8Q1seh0kkzz8IwO56BRXlfxJr2xsbo2uIMvxkbtas+HvZJpGhjHMY0UOYbjuvHdq26qB0krXF7nEyybjOw9F6vCNRFLA2O/gHIf2XHlnp34e3o8MmEfEZNN0kZ4g9xg/svWK+Z0Osgb/EMz5pRHHGwxssYJ65Xs6Xi2j1mofDFLbm7XgO9l0w69uefddq4OIcRGle2GKMy6hwsMBoAdyq4hxGLRxHlIklPlawHcrzY4n8zpZTzSvNk9vRTPOYxcMLlTL9dO7mm1vgj7kLb/NBhDj59Tq5D0Jl5f0VAWdlYZhcby16JxYxiW6pteDrp2js8h37JnWcVhsiSGYdnN5T+S2DVXLfRZ/rkfzxKH+IWB3LrIHwepFj8V60M0U7A+J7XNPYrxnQtc0hwBB6FcroZtLIJdC4MI+KPZrv7FdceWXtyy4fx9LI8Rxuedmgkrz+Ha/UahjJNTCxkUp+rc0/kU4NeNXw+YPaY5hGbY7HTcd15unkk1HComNJFMFUeoXTLLU2544W3T6NJc51sMOgbqJn03lG+5PZeJqdfxHiDg3TMdpYLy92HFPKSbrMxte7qNXp9K3mnmYwepXG3j/DnScjZ233OAvLj4ZA23TAzvOS6Q2tPoWm5OTwWcvblXO82LrOGvYZxLSvvlmjNdngrVmohkNMkba+cdwnRuFeDy+xNrnPBmMzDqJmO6G1f64n8a+wpC+Yim4too+VkrNU3s8UR813abj7CQzXQu0zu7vhPzW5lL053CzuPZQpjeyVgfG4OacghUtMBCSaAQhNAkk0KKSE0liwJfPcZ/8AMT/SF9Evn+Mf+YH+kLNbw7cjFo1Zt3Wg3XN1V0VDKXRDFFN2xVbNAUp9QgEJu9FLTYtBVZTcaaSkN0pfhKg58ltq24BtQNlYFhRpTK5eakmdT3TOIyAmMNCChsmN0mZFptBpxOLREOyShlCk0mZsorRor3SCMpN2s9UDOxTIpqAk/OPVB9F9mx09U2cwN3YWbaAO/sFeCbbk7Wq5KDgbv9EPvlodlPNkXQI9EieZ2+UBXY8x7dkFxLTRs9wkLJ3670qLeVuKobKKgOPz7kqHOJs3n0VE73ulWC4IoFm6PyUkX1TJ8uxAJ2Se2m13RCkPl5nDosgCABuaWhJvlIUUOU9T1RQauhdYO6TjTa7FA8padj6JHFgBBMjuUgXY6rk1thzegyup/wAXNjHRcutIJZmzS68Xycub4OUrM+6omlJNr2Pn0bjdLZFpFaZCEvmmqyRIRhB9kxRVDFFO0tkbIIlDpHsiZvIQ38V0lvJPI3s4rHSu/wA65+4hYXfM4C0jus7lZ+3S+o0ugm0uPRApO69lWUPCz3G60e6wRSyFAd1UI46rPNrV1LM+iBGlEEjtJqzK0F0bx52t3B7hX8lJdyHm2IB/RZym46YZars0nEm8TnMLIC6IDzud/ZenQaAAAAOgXk/w2zl4bznd7yV6oJ5gvJe3unTQtLXforaT3Use5zqdsqA/BWCwstTpIdU1omZzcp5gbogrWk10jCPCAOMJAZpaJppdkBQpNCAqhoQhAKXYVFZkqDh4QAZNZIcuM5aT6DZekvM4I7mi1TjQvUPXpKhotK0WgaEkKhoSCLUDQhJA7Qla5NbxDTaGMvnkDezRufkptXRPLHCwySODWje15GgmHFOKzidhDIADHG716kKNK48Y1AnmeBA3McQOb/3LHVSv4bxxurr6pwDJK7LK6ezo+FaTROk8COhJ8QJsLyJtFFoOJvbC3kZMzmDelg5r8l9EySOVofE9r2nqDa8jj+JdE4GneIR8iEy94tcfrKOF0enkedNJHXP5hjc9c91X0CLw42RkxmM21wyQjVMe6HmZ8cZDm/LotWTiSJrwKDha8vlfp7PGU9PoGtk8aaUzS9HEUB7BdRFrFkhJoLXmrB3Wbbe08dGBXRO1Bcm1wcfVQUBR9EwEKgEQVilEgaG2fbZagJ1Sg87W8Pj1UYa57mO6OadltpNO3TaZkIcXBg3K1lFnCIrvIV8rrS6nbL6FGXtc6SR7WG2sc7ytPoujlCV5SLkttSTR8l4QYqOSgG0FQJ0Y6KHMwtd0EIbc/KUjGH4c2/cLo5bVBtK7LXDG2fRP5tI4BpNujd8J9uy9bR65mqBaRySt+JhXKWWspIGuoi2uGQ9pohdsOT6rjnhv3HsoXNotSZmmOShNH8VdfULpXo24BNCFUCSpJQJJVSKUolfP8ZxxD/2hfQ0vA4yP/EP/AGBc8nTDtxtVt3KhvxUtWilydgqAwisp9SgAE6yhoTOxQSRYTYKakMBUAoAKJOi0CyebciocKaSqaPKFMmQB3KppUU6Q7LSEIIwUFsGAgnp2QyqCDgH1REAqgKSCbj5UUE5pI/E0dkwMpu9N0FAWmFNYKGmxuiPd+F/ptkKw8YAbQ7rHz1Viu/ZWSertsIw0DhRIH4KSfNZO/dLloXdJGwSSCgouJsEYHUBRG225OUc9bcx91Icc2euwCBuzdnZBLuUEmh6FIBvX8VPMCL69EVQAJoqXOwaBPqmXEZA//VDnU3fdAgS7BsC7Uk3YwAqPlbXU49lBw5rWhA2AcricpH4e6ZFUL/BLZBnZIJK5uIV9WRvRXS4/hS4tW7zNB7LrxfJy5/g5rtIoJCV7r2vnUsjZKwUItVkUO6W3VF5SO4VRW6am07VFAnukXVeUrWc7g2Im+iLF6Z1xPcQfrXb1igugALn0xIjYwnDW0P3XUPhtZi27osBWBY3CVjr+aOq0gc2xjKQaNiFROMFIDNqKydy3Q3UFvbC0cMqHHNKiSFlqG80L/ZbFIjCEb8BdfCoPn+q9ID1XlcDdyN1GnvMb+Zrf9pXq2F48pqvoY3cXsqa5QKTaaKkabg4VLO/kqBwukrFUhK0LSGhJFgIKtNSEIGdlk4rQqHLNV5Ewkg4e92nLgfFc51Z6rhi4vqowWlweDtfReroJ2iDU+KfL4z2tC+dmb4U8jOxwm2pj9vWH8QSeDRhb4vQ3hUzjrvo5EsZ8XoW7LxTikyOhsFNrp7/DuMtld4Wpprj8LhsV69juvhyF6Om4tLHB4bxz0KBJTaeL6hK18gzW6pjy5s8gJNkXhdEXENa9w+tLq6VhPImFr6i1DngAlxoDclfPS8YnjNOBb6hhIXHPxEa3ySTFwu+U4BU8tr4V60vG2S6hmk0Pmle7lEhHlH91nxjgpl4e58bTPq7BLjue4C8vmGnlhnY0DwXh9Dt1X2TXB7Gvaba4WCrGcpp8hFp9VwebRvmB5ZCAa+yexXu61oeWvq2uHVVx+NsvCJw7doDgexBRox4+l8KTPLsRusZunHde3mmDlfzwySQuO/huq1IgkfqWyz6iSct+EO6L1DpOQlzjYGbK4Jtbo45iwuJd1DGkrjfKenfeF9uljaBBGDhcGlHJ4kO/hvIHtuP1XS7XQRwiRhMgJoADJPZc2mY8c8kmHyOLiO3os69N43ddJ3tuEBxXNLqgyRsTGmSV+zAuuHQa+ZlvMUP4kpMLVy5Mce0Pmaz43tb7lOOUFwcxwcB2K2HAuYk6iYTH1ZVKHfw61rufTymJ3+3b8Fv+Vc/7Yt2uEmWnPZJshDsmlh4E2neI9Q5ocfhfs1/9itAeYkPw4YXPLGztqXHLp0tcD1VFcen1UEsjmRyAvYaIXUHXhY1oTRKfwY6qqzulM2jg3johtm4k7qb7o67p7IptWm6z6q+iM07I6IwmCKRQtEFgItGE0ROSirTKFRkXHTyN1DWk8mHgdW9f7r1mOD2BzTYIsFeY48pV8Elc6GWCQkuieQCerTkL0cWW5px5Mde3ohOkwhdnIIpNCISVKkkCXz/Gv/MB/QF9CvA44P8APg/+mP1K559OmHbiY3NrWlEfwrVo7ri7ABA6pgIAq+5KgYFFDtk7qkHZFQB1VIAx6JoBYvy7K2C5xZlPZQD6wEwEyAXC+iGkEqqR7KhspGZCeio7KCosiyiQ28AJx/Cpedygnqm7DUjgK6sBAbAWn1CVW4eiCbdyoGDdpAcrMKgKCCaNKI9wC8V6pbHOPytQ3Ixn1pBAqub8VWGhBPTHqkD+P6KGi8cw9jSokNbRNnsgCDygD5kJc1HB/EKcNGK+aRoizgV0RQDTsHfqgmm0Dv6IbQG9A5u0gRzY2QM3TcgD0U35qcUOObPySIId6nKCSXZcSAkS8mg38kzte49ErcT7ZpFGwsDrug/mjqOwT390GTsE2bXFrAeZvsuwuyVx60UWldeL5OHP8HISkRR3TvKkr2vnDHdK662kTXZdMrIp9P4sA5ZGDzs/cIa25gc5VFpa6nAj3UUuqTUeLp42SNt7Mc3oqmmBISwqtIUtB7dVzah58RjG7uP5LocQFzQkyah7vsswMKVZ+utnlA7rqa64wC8ADIbS5o7xY/Fa1lEU4WdrVA98KQmPQYVF9EuiOuUifkoqXLMmuitws72odaCXEOGFBztlURQ2UjZUY+fTagaqO9qeB27r2dPqWyMabvmyCBgryyCpcJ2FroZiysUcg/Jc8sNu3Hya9V71pgrxBxDXRtNxxSHvZCs8S1nhcwj0/wDSJKI/Fcbx2PTOTGvaDirDsrxtNxgYj1jPCkOxBtp+a7o9Xp5D5Joye3MFNWNbldwdaLK545GSXyPa4jeja0BTZppzUoc4lAKRKWmltcSB0WnRYR/EtrWsWaFD7AJVri4tqPo/D5n3R5aHucJSPO07SdOH3Ykc54+ZK59VozLJztNOOD2KTNW7x9Jp9M24gOUvIwaGaXo1RBXmytxu3rx1cdODTabwSXONu6eiNawyxl7svaMHqu5zQSSsywLPnd7b8ZrTxLFBUxrpCGsbZK9ZsbGODg1u/ZWfDDiWCr3XT+jH8nJDoAP5pv0C7WRMa2g0AJDK0HRcrla6SSEYXEXy4WGo0UcrQJYWuHsqOudJqHRQM5mtw6S8A+iwfo43SOl8adstYcHYB9lZP/abt+nM/hpbf0eUtH3XZC9Dh2ql4cx0EjJJoRlhFW3uFGnncXiHUUJejhgP/wCV1COzvS1OTKM3jxpa7i+g1OjmgdI6ORza5HsIN9EtM98bW5ogCyFJha53maD6kI1EjdLp3zOFho27plyeWtJjhMZXo6iVr9NuCV5zIGAktaGkmzjdacNjmfwu5yTK63ZFV6LN+qbp228EuOAwDJKue7pOOySuPiDwJtPDYH1nOb6UF0Mka4kRNfM7oGCx+Oy04dw2WfVu1vEGNBqo4znl9V7QaG4AAHoukw/XPLlvUeZw3hskerdrNSW+K5vKGDZo/uvWtCF1047pppJqomWJkzCyRgc07gi15s3DtRE/m0z2SMGzJdx6X/deqmpZtZbOnixcEEmi+saINVzuc17DZZZ2vqFjp9RI2U6bVDk1DPweO4X0C5OI6Bmug5SeWRuWPG7SsZYTKN4Z3GuZrxXm/JZuOTlc0Mk7ZHQalnLK38HDuFq42vJcbLqvZjZZuKATpQ0haBZKYVqRVKwAUZCdFGyCjKmlo+IX80PA6KDuiwqaNIFSSMpWOuyLopfQqeFO5OKSswBJGHfMGlrq/CHII8kDJC5NF5uOM5fsxHm/FdeOayY5Pg+hpNCF6XmNCEIBCEIhLwOOf65v9A/dfQL5/jprWtP/AKY/Urnn03h25WDCtqhhtqsCguD0KQjohqCqyPRDimFLsAqAGAhIbJhUB+ErAdVpMaiKybhuVAyd66JNwB3Kfqj4nCtginsUA2E+6Gjsgppu8JHZUBytWbjZ9EQVdWrJoFSMhMi0U2YYmBRtByKSPQBBamvOT0TujSOqI9drnN6CvmjnacnHcKCQRkZVAA9x6UjJl1/CKHdQf9xz0CYFuILiEjh10QB2QIkjpabi4/EKSFV3+aMXW46lAXdGqCBmzygAmgp9NqVNJPqgHGm9bWdkj4lT7PXCR9vnaBOzjmv2QcYqksH/APVLrOBhFaJEitij8knHFoII9FyayyWdN10vcubVm+Sz0XXi+Tjz/ByEJV33VEKV7XzkEBOB7opWyM6fmn0U1WyqOvWwteBqYcxv3roVzHbZXHI9kbmA+V4ogqTskW+00ikEoJWmWWofyxudgUp0EbmaZpO7/MVlqSXvZGDhxoruaKaABgYWe6vUagmxeVeSobjqqCqGR3RZHVMkbpA/JA7tVVowUyUVm4V6qCQtmi1LgLQS+EHTul5sA1S5wF0PFtI6LEAKlTROEuXK0IopbdKQKsKXMHb8VqPzUkWVV2ydDG4crmAjssH6DTEUWcp/2nK66S5QVNNTKuMv+gPY3SOEYePM94Jor1NJqeISSMbz6eaM/FJGRbfkvK1szY7isgvHTple/wAO4dpdIxr4BZc0ee9wvPyaj14W2OtpNDNnurDSUBvXZaAd1zdCYzKtCa6RgjsvN4zDDNo/r3lrGuDqH2vRei40vC45eoni0zTgjmf6BZyum8Ju6YaAF58aqbXLGOwXeCuZn1dBuOi2jZI43V+y8mV3Xs8dRZKm1TmOGDus3W3dQiS2ysJ4JXu5o53R9gNllqXyz6lmkieWcw5nuG4ar/weEC45ZmO7h61JrtLl9M9NqNY0ls2m5w05c00T6gLofqfpTfB0wcHEZdkcvusxLqtI/wDzB8WH/uAU4e4XfG9pAIyDkEdUtiT2INMyGIMYKAH4qZIyCuhrgg0VhqXTgnhEsfKbB3DhuD3Wuimc6NrNRTZdsn4vULZzB0CxkgbKOVzQQr/+rfbpLCHURXuvO4jL4k8GkbTiXhzh6BZkcS08pbG5s0f2TIchbaXSujkknmeJNRJu6sD0C3JJ7cruvR1Orbo9C+eTNbAdT0RwmOeWP6TrWs53ZY3lywLm4o5gj0cbg1wfO0EEL2wMCl6cZ6eXLsk0wELbIQjqhA00k0DQkmgaEkKDDWaSLVxhsgIcMte3Dmn0K8ebhWu04M8epOpcN4y2uYenqvfQpZL21MrOnz2nnbM1xaCC005rhRafVbg9l1a7h4kd9I09M1AHyeOxXExwkjc9jSx8ZqSJ27f+F58+LXuPThyzL1WoNKg9Yh9hUCuDtpsHDumZAuYuIKkuIOVU8XTztddmljz0SLsLIusrGfVNiIYAXyOw1g3KsmzUnuuznHdBdYRDw/VzQEyubA85FZI91EnCOIN/lauN4/3tpb/lXP8ArjDN7uOFX8Px+JPqdX9lzuVp9Aoi4LrJjWs1QEfVkQ3+a9uCGPTxNiiaGtbgALrhhrty5OSZeo1TSCa6uJppIRAhCEUl8/x0f+IN/oBX0C8Djn+vYf8A0x+pWM+msO3KzK06LKPZaFed3O90wcJdUIq7wofmgmVJ3QM7YVYpQgu2QKU4AWYPM1OQ2k2gAAgDsQFTRTQpu3EK7wVFK7BVMFBJgpgVs3RCk+FQ4bLQ5WbygoFA+L0QBsgHzEIpk/imeikbkpj4j2QMCnFxRHmz3QThW2giPSYfIbHzCprhXkv8VABAw4e1obbNwEZBNnIr8knnygC/a0yQDYNH1WYdZsikFWa3oH0SugehUuJzg2kAN6P4oNOwT+HI/VIj1slMimkfugzLrObKCR7pE4wUOJv9EVIBJyQE6t2+ErBHW1Xt+KBki+6h+OtqxglZSOz8kEkX3pc+r+zQXQHG+659Zswb7rrw/Jx5/g5TlI/kn3UkL2vnUJ5SvCaqFncJoSca6qoR3UuIAt2ydrDUPDG244HdKsZ6Vpl1bpTs0UF3ABc2iaY9O3mwXeY/NdKQt9qulTTSzq1bWoy0BtO8qaxgICK0sgYCV2coa60rQW3ZBFlDHVuqqyjTF4OcrMWOi3e3soAFi22OyIjKVEm07snCQv2VDN9EuUkG8IATbk0gAwDfKJSw8vhtIxkFVVKHtwSNgEah8Gi8XiWpe5thrA3K99rAAAAAAvH/AIcjP0eSc/8AVeSPYL21577r14+oQCdITRokiaTtS7KDKaTkYXLwJ54mSSal7qa6gXHdx9B2XXrdUNTKYI8xMPnd3PZN48VrA8Npvwitlxzyk7d+PG9x50fEtNI7lD+U9OYVa72TOa3yOWnJG4eeJjvcArmdpZGY0srWMI+GRvNXsuXq9O/lfsSauKL+bM1p7ErOfVAQOewhxokKY+HRRvLpSNQ927nj9luIIfD8LwmmM/Z6JdQltcXC49R9JdNqASXRgtd0zml7LbpRFGAAAKAwAtgFjK7rOtJLbFHK88tOimAsjTyGgOjXf2XqiMnJIDe5UaqCGSLkJ5xvRCRd+2DbWjfdSG4oKxigo1VJVlInOEc1XaIh4yleNk/KVjPK2FpeT5WqxpOsf4n0SGrcJ2kL6EbLxOGaaTU6luskrw2j6oD1XuAUvZhLJ7eLksuXoAJpJrbmSE0kAhCaAQhJA7RaVpWgq0KbRaClxa3RmSRup05DZ2Cs7PH3Suy0WoPEYWTA8gMcrfjhdu3+4U8y9bVaOPVAF1tkZlkjcOaV5Opbq9N/qIDMwf8AVhGfm1cM+L7j1cfN9ZGTahxwsH62Fo8rJz//AEzhDJ3zxF0UDg+6Akx81x8K7/0xLU6gQMuuZ5w1o3JXfwThjmXrNX5p37A/ZCnhvCnN1H0nUO55OmMAei9wChQXo48NR5OXkuV0SaELq4mmhCBppJhQNCEIoSTSQC+f4/jWs/oH6r6BeBx8f56LtyfusZ9N4duViu8rKMrS1wdjB85TBypurSaUFk5U90FIKCkVbkgq2yg53m5CFQ3SaLcSnRslFA6lNh5mpX5SqZ8AUUXsFYFe6huRa0BoWiA2Ast3LR5rKyYLsoNL8pSbtfdKrwqrCKNimNykCls31KCh8SsJNA5UNNu3RHoNtxxSZca3UA2apMnG2UZIkkWQkO1j5otzhXN8kjXNQHzQOh8k7/BTzGqQ0huRn0QXZ70k4gbZPqixuTSjm8pNHeggZbiqUHLvknnkGUhe6KoYHRUOuFG/orxlEBycLJ2+1rQmmnKxJ7blFFrn1pyxdHUWVza9pLWhhp3el14vk48/wc15SJUEapoBdD4jfvM3/BJkzHnlBp3Y4K9sr59i0wUij5LTILlLnJm+1KUQF2Fwynx9VHCDbRl3suqV4YBd56Bc/Dmu5XzOHmeceyl/Gp6m3oACkYSbsgYVYUD6Kg8gYCTUxuqKBJCObCqFge8hzwxoySVpqpIC4DTsIrc9CouvSADSV5pJpt3om7c5tBV/JasshYC+q2bgIocDazeCPRbAYWbm2UViRR2SCt3tais9lUOkxjCtrLBypILUUDN9Fz6txj0zyDRqh7rfoubU0/UaaM/C+UXal6ax9173DIBptHFF91ufddYWbaGy0C872GhCRKoL9VycSEj9HI2KUREjLz0HVazzRwROkldytbkleDLJPxSXmeHR6UZazq71Kxcte28cd1wQaJ2rcLkd4LT8V/EvcjYGxtAGAKWbGBoAAoBbN2XlzzuVerHGYzRHCXzQTlT1WW4rktPk+apuysZRnZMFKgkqRDJJOduilwsJk4QCCEEJF1BZaiaOBhe91D8yudjuJTm4tDTNxzuolbxwt6S5SdusvCh8oAyQPdZfQuLStILIYr+1zWQuzT8Dga0HVOOofVW7ZbnFftm82M6cL52ct84A33Wen07+KTNYGObpWG3PP2q6Be4zhmijrl00Yr0XUGtaKaAB6LrjxyOWXLcvSY2NjaGMFNAoALRJC6uJppIQNJNIoBNJCBpFCklAWkSgqbQVaErStBadqbRaCwmpBTUDodkuRvYJppo2SaEIBCEIGFSlNA1SkKlAIQkgEISRQvC4/wD6qI/7P3XuLwv4gNaiL+n91jLprDtwx4AWgKyYcKwVxd1XhBwgoPRQUUkXaEDCJDUZTCiQ+RQQzy7pvNBTsQU5BYRo2jyhUegCTdkA3lQVsKVsFtWTjhbDEaIh5t3okMJPwEbIpsySU8oFBqQQNuyOiG4baAiKB8qGihYSJoEJgeQDqg7wQkSa3U2i7O9IyG0NzTvRMNF3zBTRzn3SBvrhBTiScbDqj5pF1GlV2ECc5T7mvZU/ACzJzlFULvfZK9ymKzhImz29kBZV2TupACukQj8JWZNBWcrKvMUUDOVnrTUbHdSSFrzHA6BZaz+Sw75K68Xycef4OMPIcC0kFW+bxG1NFHLXUjP4rM32RveF7NPn7sMQsdG50UnI6/gebHyKipGV4zeX/d9k/NMighrnN+FzgO14VPKXtINjZK0pGc9lg8N/du34KRM9jmxyaZsodvI0kEK7TUcerkL3ljD5j5W/uuyKMRxNYPsils7S6GeVsvM6FzW8oDm9e5UOZyOAEjX2aHIbUi5TU9KCqj1WL38hotdfalk/VPIcGNy3JG5WmHWDSpoBC84P1shwwRju5asgkMdyah/PezaApDTssBIOHQ/glHBpuXzajUNceporCRk0RPgPEo7ObSLp032Vu5OUVYcN+tri8eeNtzQWO8Zv8lcWrikJF8hHR2ETTs5qIsWtei5w8OFgj3WzXeqCxjdJ3unYUuyqrIjPdFEndVQS5fVBozsEnikMoFKQgqNMzv6LDTRfSeLxA5EILj+y1kdQvqtuBR8zZdQ4Zc7lHsP+VjO+tOvFPe3stFi1oFDTabjS5PSZSLg3dZlz6Jbk9F5Opi1WpY902oEbRsyM7+5U2sjyuN62bUcQ8OJ7XxxnyRtyD7r1dKZTAwzNaHncBc2li00bD9Hp1GiQP3XbHml5+TPfp6cMPGbUQqbsnQQcLk0gtCnlWhysnWPZGosEAKwR0WAJtUHHZF025wOioOtc92nz8u6ieLVzguPWamSJ0TYgHPkeG0U9TrYtOzmec9ANynw3RzanUjXalnhtb/KjP6ldcMd+6555eJ8OPi8Zmg1ETS6Bocx17fJe8vKe0Qccgm5abNGYyfXcL1V6cZJHlt3fYQhC2hpIQiBCEIGhASKB2laEkDBTSQgEimpKBJIKSqC0JIQUFSi6CYOFBYKdqAVSKoJ2pBTtBSEgmgaSEIBMJJqCgcqlCoFA0kIUCQhIoFa8P+IP9RAfQr214v8AEA+ugP8AtKzl03j2868LRuyybutW7Lg7KCQ3R1R0UVSeFIwmgaiU3QVjdZONyEIB2SEPOEbFFZyoqm5ahwwAg4ATPRA25KoZtJmCqJrCgzOSk7JBQ2rKRt2AeqK06JNNpnGEh0RB1pPZGxQbr1QMC3WqvCV5ATabQddqbvCZCkHzIyoChukTtSK3vHoEVlFMEbuGUWL2/BInPRMORCdkpdMi0X13KCaRRvQqkuqA75oGSgYV9PRSmiJcVHVU44pR1RT7qNWP8vH35irF0VGsFQR+5XXi+Tjz/BxI3Qdkwva+aRCKVg4TNBUZpcoWiCMBBkWgiuqQbyuDhgg2CtKvplFAk4RGZb4j3OeSXHclLla3YAFagDsgtFqiALCfJ81YobLQNFbIMxHjZNraHZXsqAu7tBHLtQWckYf8TR8wunHdFAAkoPN+iGN9wSOj9On4LYaqSB1TRFzfvsGPwXVyjdQ5lnfKG1xSsmbzRuBHcKiR1XOyFrHl7S5hPVvX3C3YHPjJsGRueUdR6I1rfR8ouwoPzTa6wf3RWLVQgUEO+0K9Ci6ogX1WuqlEsvMMChhRqOHUDy0zLjsPXovZ0cDNNp44mm+UfiV5Wmj+kcQ6hkOTR+10XssIb5t+y4Z33p6uKf8AO248g3WMsrY2ue8gACyVJkLiebAC83UcUY57otO10zhglm34rna6yM9Zx5oaRpYny/7+U8q44NQNfI5ks0j8WWBvK0LcQ6mfEzxFH/24/wByujT6eOIFrGho9Oq55ZyTUd8eP7qomNa3laAANgtG4NpgAIwFxdWgIItIlS00VVqIRWbwCrc4dStIIhI10j6axvUqyb9Rd+PuuDUTfR4XPqyNh3UaXWGYmOaMxTDPKeo9F6GgY3WaYSzRtI5yWewOCo4loDK0PiPK5p5mkdD/AGXTw1GJy7rO7SeJpy2OEsDia8y4xr2xtDNRBK2Xag3f2Xp8N0krpG6zUNLHVTI/ujufVTHju/a58kk9HpOExwS+NM7xpuhOw9gvTRWVVLvI8tri4pG52he9gt8REjfkf7LtikEsTJBs4ApEBwLTscLm4YCyF8Lt4Xlovt0/JbjLsQhC0gQmhAkIQgEIQgSEIQCaSEAVBVFSUAVKLQqgR0QhAJhJAQUFVqE0FAqrUJqCwqWYKoFBSEJFFNNSmoGmFKaCrRalNQCSEIBeJ/EH8yD2K9teJ/EI88B91nLprHt5jMlbDZZMGVqFwdzClptzkzshowoqimhNADqViNyeq1ceVppYjDTe6BnLgqG9qR8I7oJpqir3O+yDlwQ0UgDzING7oJ3S2SdhqBAUkzDk2oGHHCgrql1TSOCAgOvsneyk+io7hBVdUN2KEBB1vNBTYA91JPMQjcoir7J2SoBonqqaRlEMUm6miglYKRQK890GrwleRSRPYoqrxhIbe6BgJt6lBQyg7pDuglEQ/BSUuOR1T6opg4UatwMbB6lWMkUs9WPKz5rrxfJx5/g4+qaClgiqXtfNWCqoELMY7pg+tqigEiHc12mHBI2T2QKyg7oIwivVEATFIR0VAN7tW15A91I9ks9UHXAxszgxvNzb7YC0n0jomc7pAR2XHDNJBLzMPy7oL3OdbjZtGtzTUm6rZUTiuqgEdUxkfuqyYHdGCdkEgDugYFqCHtJOFMUgYCx9ljjkjcHuFpXM09Fi5tX1RZdVpK+pGhw8zxYf0f8A8p3YyKWcWndqWnTg1Ytp+6RsVGnkc+PzipGksePUbpPxq+/bZwFYUPPIxzjsBa0Lh2WU8b5vCiA8r5A0+25S3UMZuuvhGn8PS+I5vnmPOf2Wus1DNNDzPOejRuV0uIjjJPla0d9l4Go1h180jNKQxjPKZSLcfZeS/te/GdQpJpOIPLJJBHGM+Ew5PuuyKNkbA1jQ0dgufTaaOBp5Rk7k7ldTapefLLb144TEy3sjlCAVVrCiuyVIVgWclUQ7GwUOeWjIIW9KNRKPK0DICEcMs73SeDp4zLMc0Onuthw7ic7BHPPHHEfiazddPBoPCl1RO5ePzAK9Qr0YzUefkztumWngbBC2JgprRQV8tqwirWnNAYOYWNtlobTpNakZSMqkuqpWDKeVkETpJHBrR1K54pGjWse0gt1Ee42JH/BS4ywv4ZLW4pw9aNrhfN9HfEL+qL2yREbC92/mqPcQmUlUNCEIBCEIEhCECQhCIEFCCipKkqipKqJQgoQCE0igEwkhBSEkIGmki0FBWFmCFQUGgKCpBQiqtNSFSAQhCgaEJIGhCSgF438Q/Fpz7r2V4/8AEO2n9ys5dNY9vLYtBss2K7XB3N21BUMBSFWyimFSkJk0gTjjdZtzap/whQKtFNBGyRNJ0S8KC0faQmPiQVV0VEpJArqr7qSEA3CDgEpN/NM5IHRQU0eUJNySSmThB+FAh1TIyEm4Cf2kDByeybTultSfWkGoItF5wkN0d8IirTqlAFBaDZBQPVZlxKo4ZazGaQUDlCZUjdAzsmNkt0AXSChsk5NS80EEUn3UgZKZKBgZU6zMbfdaM3tTqaMIvfmwuvF8nHm+DhpJa0lyg9F7XzWaYT5AdkcqqAdeifRTSeyB2i8ICALNIAZHqgisp0RsnlUKsWpqtytKxlSQCBSDMlKyDapwG+EgbVRox/N1WgWTaBB3W1AoKJ7IDgN1mRRTFXuiqLki29kgMq99iggBzTzMc5rgMELm1E2r+kGVjI3MNWwYJPUrso1SgsyKUXbnHEIr+sa6M1ZDsUtOGa2LU6mWV8rWxwjygmt9yk+IODg4WCNiuQ8N0hv6uvYlTKbmm8MpLt0zaqbifEWwwNLtIw+d3RycrHQcZa3/AKeoZQAH2gsIo5tK0N0072AdD5h+CQk1/MySV0Uj2G22MhccuO309OHNjLt2nykg4Ktjq32XHqOIPL+aTSOBO5jPMD8lLOI6d7uXnDT/ALsLy5ceU+nvx5cMp29EEHZMlYRv5hbXNcPQ2tbXPTQvKRvoUxuqoIqA8j7SGMdNIOXJ6k7JSPjhHM832aBZPoly8Q1QEUenGnhd8TnHzLeGFrnnyTHrt38OGdRJYIfJgj0AH7LtAtY6WBumhZCz4Wil0L0yPLaVJoTViGkmpc7lFqg6pOcG1e3dDSHNBBsFc3EAfo99iptZN3TXUn6vO15Xl8KazUxSaWdof4Tqz23C0llfPw5zA6ntFX8sLx/4X1Lv8SfHKSTIygfUf/SpLtqzxfX7BCELTATSQqgQhJAJpIQCEJIhpHCVoJQIqSqUlUJMJJoGkUIQJAQgIGhCEAhCN0ACrBUJhBYKdqLTBUFilQKgKgoKQkmihNJCAQhCAXj/AMQfDB7lewvH/iD4YPcrOXTWPby2qj8QUsKsbrzu6k0kHZRT2pMoAQeiCXHKkYJR1KCbKKW71osx8SsqA+0FdU0qG5ytALaiDZo7qHHZWaUORVNHmtDckotNoq1AOOPVIjoi7VCvmgQ2Q3LygpsFAnugB8SDl5Q02E25tyI0CdqUx0QV7Jg9EgUwgH9FIwm42VO1D8UFE0FIQc4TrKBgY9EwpJoWqAQPosnOsq37LP1QMpboPZCDRmxUanDG+6tmAs9U76oe66cXyceb4MEb9VFkbIa85wvdHzV0ikg6xugOtVFAIItI2d06vICA5cJABG6rZBIGVqWgAEOBHbqshi12aCGOdrw+i4bJfTUm2EjGiEP8Rpv7PVYOIr0WkkZjlc1xFg9FGCrGaz5bKoNaOuUAAG6VWTlVA1tjstQAGqGgkqxgoDqkW7pg1uE/ZBNGkDCO6gINC4ABNZp2R6IqiOYKORaX1tLNZIpBkWG1Bae2F0DKRzaDlczNhZPhZJ8bGn3C7HNCyLU0stjiOjiDg5gLCOrDSoO1sLfqpfFH3ZRa6iG/NRXdZuErePLlj1Sh4hyNrWROiP32eZpXfBLBNXLqI6PdwB/BcPTZLwYr/lNd7hccuDG9PTj/AK7rVetwtrdU52oMY8NjyIjfxeq9Sl83po2Q2YJJtOf9jrb+BXoQarXMbbmR6to6xnld+BV8NE5Jk9QBNccPE9NJTZCYJPuSjlXQ6eJoBLrvasqa03PbQJ2sBqY7OaHdZamVksXKx5HspuRZja7F5c8xfI8A+W1vp5y08jyS3oSuWZp8V/SyuOee56d+PDV9tdBMWyFj3eU5z3XTqJY6dG80a3XlkLUWQOc3hZnJ603eOb2xcRyuH3hS5uBgQ6x8eOZkmPYqOKyS6eJssdgB4v1CrQOaeJiRu0rGuHyKY77M9dPqUIQvTHkCEIKqEUkJoBCEIBJFpIgKRSJSJVDSdSSRQCYykmEDQhJAIQhA0k0kDUqkkCymElQQNFpIUFgqgVmFQKDQJqQU1FUhJNAIQkgF5P8AEHwQH1K9ZeVx/MMP9RWcumse3kRm7WgUM2WjV53c0IJR0UDHxBV0JUt3VORWN2d0VRz1SZmU9lRyVFNo8yCcFJuyDnAQU3DQtW4as9gtB8KDMFG6SewQMfFSZwLUt+IlUaIUANgmMkqW4JTG5QHYKxgKRvaLxaBjApMCgiuqB8KIpu2UxukmMBBQ/NUMNUhUcNQR6oAwO6RyqtAhuSmMkJKtigRzhWpG6aBSHFLNN+XJIApnsUgmBeUFtApZan+WPda9FGoH+XceoIXTj+Tly/CuI4ReEboXuj5YGBujmpKsWjdVGjSHdUx7rMWLKYrqUGoAVFZj8VYJ+SoDtshjnMJ5XFt9uqCQirwikTbrOVPXZBBGEVaIRCMUgtQQAFRTMGlV5WbehVoLyUKSTisI5u5QO87JG+XokT8kAoBpN0mxge6i6j6orIVIGYXsdRBvbClzHMcWvBB7ELeCaSF1tNjsdl0vm02qrxm8rh1U3W5JXBeEleojY2Q+GeZnQhRRVZJwsKar1TN5SBo4CokizspLVocn0S5TfooM+VKsrblsKQ0g9EE+ZuVbTmyaPcILTyqdhlFl03kcZYvCkIkb1Dxa5Dp5tO69FIQ0f9J5tpWoK0BNLNxldMc7PaG8T5Wj6To5Y+7mHmC6o9Tp5qMEzX+mxHyWIAODssZdJDLu2jd8wwVyy4ZenfH/AEWdvTZRvqiU2L6ryYm6zRvuOUTMP2Zf7rc8V04Z9fHLA4b2LafmvPlw5R6cObGukNF5QcbHZTHJHMzmjcHA9ih+y4a09Mu3FxQ+JoJGfP8ANYcFing4xFG9pMQDuU10WvEHsbppGcw5yMNvJX0emgZE1rg2nEC13496ceazbZMIQu7zHSDskCm7ZURaEkIikkkWgRKEilaoCkmSkgEk0IBMJJoBJNJAIRSEDSQmgEiE0kBumkmgEk0igArChUCoLBVWoBTtBYKdqAU7UVSEk1ALyuPfyYv6ivUXmce/08X9SmXTWPbyGrRu6yBoLVq87uExlCV0oKZklDzTVQ2WcuSAipaKtH2ShIFRTGAAqG6R+IeyoIE7alsR9Wa7LOrIWpw1EZUkc0g5QAD8kVQCD1RaGZBUAmTWVJ+EqqwLQO8I3pFjumNkQwbS5sn0QN6TIptd0FoCSdoKAQ9MKX/FSBbnKZyEgn0QG7gn+qQ3NC/ZMZIpEOsJ7AlJD/hKKzvql1rsi0bIH0VN7FRsr6D1QUpmzA8eoVHGFnP/ACXZrZdOP5OXL8a5g3vhOh0RzY9UgbK90fLoLe+yKoVSe5TaMqonlKXLW4taloRsqJrGMIsgBNUACghFq6SIFIJyd0EAe6PknfSlQjdIGQqOEsgoEMDCAVQGbU9dkE56p1smSD1S+aIDsmBaVm9kX0KCxWyNuqjFhWTt1RTGPZPCQ2QUVQNVSHOvBA9wkAOiRQI0eiSd5SwgOtqg+hTsjsodvjCWUU38tnluvVDTtlQTv1THw7UqND6JUpDiM7quYFQJF9AgBVgIDoj3Red8JdUUzZ6qSGuBD8g7gp2UiBSaNuV+hY0c+kcYJL3Bx+CqPU6qB16qLxo6y6PBHyXSDR2wje9qXPLjxydcObLHqo0+h0PFdQ2duqvkryDB3X0lYC+Wk0cLyDXK7o5uCtYtZxDR0GyDURjo/f8AFZ/nrp1/tMr7fSJrztJxnS6hwY9xhk+4/H5r0CfwU6a2aLwkhBPVCZClAJFCRQClMlSqHaFKpA0imkgExslaY2QNJNJAWhCEAhCEAkd0wgoBCWyaASKaRUB0TCWE0FApgqU0F2motNRV2i1NpqCl5nHc6aP+pekvO47/AKNv9al6ax7eKM0teqyZstW7rz13V0UjL1STd1FaDZZPy4rUYCyOSgVoaMkpfaVBRTd8J7obhqTj5U3bUg0aMqpTTQhnqh5tEZjJwgUGpDDSe6ZHRFG4Ce2yR6BUQoJ60hxqkgfMUzkWgfRVd4Ut2VNG5QV0rqmdkmm0pPKMdUF2mMpUqCIsFZnLiVezVmUDGyEDZCCmOLTzNOUDdJuyL7Iih1Uv7K9lm5FShFYT6+iA6rQXdrPqtW7IJcfMokPkcN1Rq7UuFxvPot8fyjnyfGuVwIypH5rY5FFQRR2Xvj5VAJTsgJ7D1QKLSC2ydjdUqAZ6qub1WRY9jqNgJ7lEaDOyoCgsrNUq5hSofzRg9VOwTABF0gqkjXMEhhMd1QuqaZNdkUglUdsIqkiSgmrKHdq2VHYIoA+qIgE7VlI/mr5bOFNW6yijmzSdgHukcnZSNyg1D8J2Fnapvr+qDQH5JAUkeyptVuikRZUZ2WuALtIizjqgzo9Ucpr1VuFrPl8wQSR6I5TW60sHpsl1VVIFbJjI2TNdVO2xQNtg5VjO4WZyqF0oKIHzS2QT6IDjdUgRu0hgqs7UkW36IBL5JkYRQKoV47JBVddEqBUGUkDJMPAPujTajWaA1E/xYfuPOR7FakZ3tL5Ka21MrHpaLjOm1NMefBk+6/8AYr0bBC+WkhY+7YjT6vWaHET/ABYh/wBN+/yKxcPx2x5Ze31BUkrz9FxrSazy83hyfdfhd5WNOpEpEpFIoAlJOkEYVCtMKVQQNCEICk0gmgaRTSKAQikkDQhNAkFCCgEJJoGkU0ioJ6poTQNCEIGhJCgsFO1AKpFUvO45/om/1L0AV5/HP9CP6gs3pce3jMK1bssYzYWoXCvRFHFKgszlwC0CyoeaCyvGFcnRReQEUMw0d1V0pQdwoKCZyQgBNosgoNWtwoctBhZO3RCqyE2m7Sbm/RA3pRT+0EE+ak7S9UCJpw9VR2pKreD2VA5QI3QAWgUKm4GUDbbW+5SfkhaVeVk8+dBZKsHZSqCIb8BRvSp+ylAdEybS6BNAxhiYGEgMKkAdsrMnKbiSFGaQM9EDqgoQMYWgNNUMGVoRYREHdJxqJ49EdXFJ9iJ/st4fKMcnxrCwgkLO0wV74+XVkosXtSi0XfqqjUkloBJoKaCLKXy+aBht2pINrS6CRNhUKxsn+iSCiHVJWkSRlPmJVD3tUDW5r3UfNOv/AKUDwdkimQ2t1JNH0QVXzSPop2INosdTaDQ4Cit/1T5gUi7aggQPpaVV0VgYS5MboiDki0YtVy2UuWnIqvVVzdSs8gmshUT3QatILcp9Vk00LTEiKsiwpobLQOsVVqS3qgz22QqSAVEnNZS9lYACXKO6KRtK66qjspNX3RDab6p1lZuNbBU12FBo0ILcoDthhUK3RUFp7oaCq3OTSCKVGZPSinsLT91DrQGTkIz3QCaRsFAKHtvZUSlaqOaXTskb5mAnutNNqtXosMk8WMfYf0HoVZd3WZyVLNtTKx6ul4vp9T5X/UydWv8A7rtu18y9oOCLHYrfT6uaDEbwWY+rk6exWLi748kvb6C0WuDTcUgndyOJif8Adf19iu5YdNmhJMIpoTQglUEIQNIoQUAhCSBoSTQCChCBKkk1AJJoKBIQhA0ISQNCSaATClNRVWuDjf8Aof8A3Bdtrh40f8h/7gs3pZ28aPZatKwYcLZpXCu5uK1bssdytW4CyqZFn9ok9AqefOkdkU7QdwEIUVY3Vtws2KxnCC2G2lZnJtaCg0hZ7CkA3qmB1UsuyndGlAyacAgiqCV+dMkoBuU25tLZqbBi0FNySqIyFLd8q6yOyBvdytwsjZcKVvNmlBsC1FagK2hSN1V0FWUE3ZQaCXRHVAz0RSZSCC9k8UpTOyIzJ8ySfVHVFCKwkmEFswqdhqTN0nm3UiJsqZXBmnlc7YNKrbdPBjlvqwrePcZz+NeZBPFIPLI0n1K6fCkqwwkb2Mrkk0kMuXRAHuMKWQaiB16fUvb6OyF7nzbI6bNkIaaNndEeu1cbj9J08WoZVEtw5Yy63Sh2C+P0kG3zVZuP46g608d1ixzXt5mPDvYqxj0VZaBGyi/VO7CqKGc2j1SobJjlA6IAgHcI29kWEbjCB0SgDKAD1KAAgAEOHoqHupO+SqJ5QeiXLZ7eysIN3eyIjY90c2NlXLzBHJVIDmCrcZUkBNvm3RVgAhBYPVAxW6oA9UVHJglSAQFtjZKgd0GRCkAB3qti2jQClzb2RE2e9LQHG6z5a3KARzIrWhVqavFJg1kKmHoio5MeiRbS2OxAKnl6lF0yruoINraRucbKCMeqrKN1J2VdcpEfggV0NlTX1hTv0QfREa8wpAdgLLJtUDsNkVp7qDRNDKqyWmjspG6BUg+oRVlBoIFzAeyROUEZ7oQST3Sxao7KFQnC9lJCsII7KDF8bXinCwiHW6zROHITNCPsONkexWteiRbjClm25lY9fR8T02s8rHcr/uOwV2BfLSwsfRIpw2IwQunTcS1WjpsoOoi7/aH91i4u2PJL2+iQsNLq4dXFzwvDh1HULYrDoE0k0UIQhAIQmgQTSTQCRTSKACaSagEimgoEhCaAQhJAITSQCEIUULh4z/5ef6gu5cPGf/L3e4Uqzt4cfwrYbLCNa3QXCu0aNytQaWLCrvdZaZk+b3VUpO6pijR0jZyaAoBmy0G4UWr/AFQV0JWdqjhoCkoGMWUh3KL2CZ2UDGLKAbspApj8kARZpUcABId1QQMHzUrdsFDB5irJpQQ45KAMZUjJPurRVhM/CgJOOwVZKsI6pIG5QBymMuHol3Kpo6oK6pE4RupcaBRE3aEtimUUBMJXQVBBbcKXHJTZ1Uk2gRVbRuJ+6f0UpSNc7TyBhpxaav2Wse4zn1XHaPRcH+di3a2T1BVfTXtH1mnkb7ZC+hHy7HapcxrviaCOxXOzXwvdyh1H1wuwQyVzBhIObGUZ1XMdLC7Zgb6twUCCYfy9Q7Gwflbl2MDKtjuUHAJOMqrtzeNNEfrIg8dSw/3VN1sOz3Fh7PFLoLGOBG3a1k5grlrHZD00a9jm21wIPUZTBC4naMNPNA4xO/2nH4KY5dbFYljZIO4NFNpr8eoJHBtANPu0KW4XIzWgYkjkj9xY/ELeOVkmWPBHoVU00ujsSnzAmlN3umHAXRRFDdHyU2fZIvzvhBdg4rZMDdRz2aCobZVDaK9UddkULtG6BEWUzHi7QN1Qyglt4XTpI/HmDDVUVlStgLSCMHuFGp22l0kkNlzbaPtBYFp6ZXrQaqOSMNlIDtiD1S1GiY+MmNoDtxXVY8v10uG/ceSBnuggLZ0L2gktcPks+q252aZlgKnkHstDSmlUJoo72roLMNPQqmit0WGDR3Q4kp0EiCo0A8tHwg+4WRN3j5LQ2VPLsiVFA9EfJUQOqXLa0ymrpQa5t1dZS5QgRx6pWbVUEEWiJJT6pOCVkILRhTdBHNnZFLqhxyjZT3QO+iRSKV91QJpFUBQUBad3hMt8ocO2UkVJAKOX0tPN7IvKqMhE6OXxdO8xPrcbH3C9HT8YrlZrGcn/AKjct/4XHlItBvmFgrNxldMeSx9CwtkYHMcHNOQQqpfNwGfSvvSSUOsbj5f+F7Gh4gzUu8KQeHqBuwn9O65XHTvjlK7EJpKNhCEUgE0uqEDQkmgSaSYUAg7IQUCQEIpA0IQgEIQgSEItQC4uLC+HyfJdi4+L/wDl0ilWPn41ruVjGcLQGyuFd42YqeaClqT3bBZaAymFIVNOFFXsmoJVMG9qCmiyrYMm1ANELYfCgzOyl2yp5AFJAU1RT5apJ2QE7RWAgdeVJM7JbhBbdk3YASZhtKh5igtvdS43asBQcWoJGAndgpEYQ3LkVsFJ+JV0tZ3arJo6orKOqArdU1JUEDwszavos7BRCrKNkDZARR0VXhSq6eqCwaaoGypyjdAyqA8h9j+inqtGCwfYrWPbOXVeb+SaBuj2wvox8q1nJFG8U9jT7hSNLEMsBb/SSFschA9UTbnfppSeaPUPB/3ZUl2siH2JR+BXWCgi0NuNvEmA1Mx8Z/ELqZNHK243Bw7hPkY4EOaCPZcb+HmNxdpZTGTu07Ivquywre1zW5BruvMLNVGbfHz/AO5htaw6p7HeR+fuu3/BDTrLbaFi/TskNuaL77EKjqXzOt0dH/b1TDsAnFojnDtTpf8A1o+xPmC3h1cMo8rqP3TgqrWU2njmaebBPXqh6ro53E70gn5rhZLPpByyjxYx9ofEF0xyxzt5o3A9x1VSyxq02tA/FE0sbop3ndVls14qt1YP4LntWHnoUGwpMUsmk9VbT3RWjTWOi1aeqx5lbSB7IrS79l0aed8brskdjsuYY2VXjGFNNS6dskn0hpby59CuR0Lg7ldgojcR0W3kkBp1HoD1Wemr7cTxmlOKW72G/hWLmkXhaYSQaSo2mDjdBpUAJG6oGznZRddAqabCiqJFWovKqkGxSKgjm90HApXuEiiaZ1lIBURmwkR3VRFZRSoYtMCzuiILUuXstC38FmTRwqiCCClzG1TtlBKBlxtJI1W6qNwa5riLAzSqoJyhU/lLyQKBKnZAAqmnKz2TvCDdj1LhRUwyNaTzN5gVYIF9W9FFTZHRO87YWroXGMPZRCxB7oKz2UlWCPmkW2VUQLFrOaMS0Q4se3LXtNELUghHRRZdNdFxWXTHw9bb4+koGR7r3Gua9oc0gtIsEL52gd8hKKSbSSc2neTHdmI7fJc8sfx2w5Pqvo0wufS6uHVM5o3ebq07j3XQsOxoSQihCEIBNJNAIKEFQJCEwgSE0IEhCEAhCSgFx8V/8ulXYuTiv/l03spVj5tnwrVndYt6Ldi412jUbKCc+yq1mXW4rLSg7JWjSsuy0CjR7qgVBVDJIUGjckLa6WTNsK+htQZOy49kzhtI2TGQLUUYACpS7cFWgk4+abRVBP7Sf20C2BVR/B6pbkjsrqm43UVTMi1FHPuqHlYpdaCftBVuQpaqGK7oNCfKo2VONUEuiqBCQTBxlEP1VBSN1Q2QS80FmnIfMEqpAIQgIAZWoUBWBlAPUDqm7cJbWgYWsSz6LSLJA7lXHtnLp5464SO6twyQpIyvozp8q9ppMfimBfZFOHalpkIpOs5TFeyCQmUGuiCgkt3ys5IWSfGwOrutsbqUHE7TzRkO07y7OWPOKVGZ8X82F4vcjzBdYGEic+iaXblDw7MLrHYq2StOHGvdW+CN55izPcYKyfpTux/sHZUPTbBGCCFjJpmPdzN8j/vNwVDi6IedrmDuMhbQyB/bbcHCL7Z82oh+Kpmd9nK49VHKaDqd912Cti223RHusZNOyQGwiXTYWFQ36ri5JoSPCfbezzYXRDqGFwbqAYf99Et/FXaeP42DitA6t1D4Xche2ns++w2FIJtE6dDXWNsK79cLn5qPomCD6Ko6g7CfMsw+xvlVsO6jTQGkwpB9EbFF23ZyPpvwnuSspuYOosI/dSShz3FobZIHRDbLltI2FRCl2FUTk9ExfZAArCVlFW0/JUSeqhrsJ2opnKfRId0wbCKRU9FZApQR06IhcvojlHsmBSR39FUIgVus3Ch3WnoRal2yIzLvwUkWFXS1BwqElm1QU4VQk0uuFSCSivRUQkgkeyee6E8qK0Y9wZQOFbI3vYXAY7rJrbvNBase5rOUG2lFSRSXPRWjmnBHVZOaQdkQybUkpWPVFgqgvGE7KVoJpBL2nnEkbnRyjZw/denoOKeK7wNU0Ry9DeHey80qJIxKwteLH6LGWO3THOx9OE14Gh4lLo+WPV3JDsJOrfde81zXtD2ODmnYjquVmnpll6NCEKKSoKUwgaRTQUCTSQEDQhCBITSUAkmkgFy8Tzw6b2XSubiX/l039KlWPmGZK6GLnjW7FxrvFnDSVkw2tX/CswBlRVDNLRZjbCoZ3UU7wtG4JWTdlYysq2ZuFTndFEW2UycqBFXs2lF+ZUTi1FAzv0VrPstOiBDLyVQw4lScDZUNlFUMe5VHa1NW4JnOO6BjLPdQ4+YLUCm0sq85QLagqOSl19khhpJQaE2Uj8PZNL7KrI6JjZJH2UFN7p9FLcYVE0gyJ8yLzSR3R1QMo6JdQmLKCgqbspApUECO6lM72kTSCgVvD/MYPVYNWkeJGH1Cs7TLpyT/AM94/wBxUX3TlB8Z+ftHdFYX0J0+Xl2BSYISOW9lG2xwtMtbrdS7LrU8xS5iURWE+lqCUG+6qKrGUjskiwSgAMYRsg+6B7ohJhBHrlVgoIIv2WEmjafNG4xu7jb8F0gYSJKLvTmZqNVo/ijErO4/cLVs0ErS+J7buuQLWrC55tFHL5iOV3QtwU01vfbVwokbHqEvDJGDS5uXVQgl3147nDgnFrI30zZ3UHFImvxqyIxOL4Xuhf3YcH3C1+lE23VRAH/vRDf3agZyFXLYzuml3+nygs543slj+8w/qOiADeVzv0zXEuA5Xd2migunjyeWVvbZyJr8dYkx6rRruu642TxEgFxYT9l2CuhtdCjLoDiTgqr7lc7SrBPZUaOLe6m2kb2iwUBAsX6JH1VZUkoqev7pG+iCCEiSK7IG1+MhU11rMkUgZRWtispjKxJTa4jZRdtrqqSwoDje6CitDRCkpNsBF2iEThQTYVOIWe11hVE1WySrB6oVRGym1RGUigSZyllVVKoVpE5Qg+yAGVQqlIGb6KiopghUswFYyEFteWirwmPrSfMAQOqzO6CEEUilQCdKiatBHpaeyRu0C36pUq2CkqBX5ThGl1knDbeLfpz8TL+H2R09U2wHUtdEKFgiys5RvDKyve0mqi1kDZYXWDuOoW6+a4aDw3iMDGvtkw5JADjmC+lK5V6iTSTCimkUIKBFARhMIBCEIBCEIBIppKBLn4gL0E39JXQsNb/oZv6CpVj5Zi3YsGC10N2XGu0DypTebNJLLRg5pWMBQB1VXlFO9ld0BSgUmP0UG7fhSPZDfhU/aKirCZ2pSw2neVFWKJwqrKiJaHdQJwtwCsjIU7EKj8Q6BRTAyhvx2jYKo8ttASHlbayBPMVco5qHZQPiIQF+akzkUkRRtAKCyUHFBJG5VQ0dkgi8oixuk9HdDvhtBml9r0T7oGyKE+iOiN0RQVdFIxSHbIBB9Uj0QUFDZax/G33CzaPKFTT5m46hWdpenFqHVO8f7ioDj1T1H894/wBxUgd19DHp8vLtXMOXKW+yROKAQLWmAdkdEFJAx6oCBR6oHYqoCldGlXKHFBq0DPsiyps36J3aCgVRPYLMGlQOOqIftslV9E+YqgQqJxunuFXKLwgjFhBJWGo0sMvxNBPfqt6wk4Y9kVxcmq07S2NzZG7gO3HzVQa1r6ZN9U/s7YrroELKXSxyAczQfdTS7/WgrugsB6LiMUumZzQPdYNmN2Wkei1g1sb6ZJ9VJ1a7CGvxo+EOaQRzA9HLINlg/lusfcft+K6t9kUhtkzUjAlHhO9dj811svqa91zPiY5pFD23CzjbJE9vI7y7cr7LR/ZDUrvCYa3JCkGF7m8zzAdvP5mH2d/dbSaeaJt8ls6OYbCbi3GxnujKRPKex9UKskR3u1LhasmypcKCDMikgatMlTaB2SVQUjCXNSDUI3pZ84KoOG53RVk9EikXDogkUimchZ0mTamyiEUJ4SOCqgISKDuiygVd0WnvukaVElDjfRNJQIYTFIyOqFQwQqDh7qQDaW3RBrbTt+aCPxUgplA6qkbbhIFUPU2gRAS/FWaSyghRWVqR1VR6d85PINhuoac27qQ4Fu2PZUWkGiKKmY8kTnE7C1FjzYiWu8fmNsl5vzX3AcHsDhsRa+S0EHiRsjIzIHA36hfR8Kfz8NhvBaOU+4wuNerDp0qrSTUbNCEFAqQhCBpJoQJCEIBJNCgSx1n+im/oK2WOszop/wCgqVY+UjOVuNlhEtgVxrtC690b2kDZKobqNKrACBuhAUU91X2VAO3qtKqkGgw1R1VDqkDhZFNNVStZg5C1FFRo2UAmTVJXSN3KCxlwBWizOFVqKYNtKpgoKAc0tLoIM73UNF2fVX3SA6IFuSOyTdkAeZxTAQPKOqaXdVDGyB8SQ2TCIo7JSGmAdVSiU7IJCSEBFUhCEFDZB3TaMpP3pEJuSi8oCD6boNG7KgfM33Ug7JjcHpasSuHWsLNVJdjzHdZsFC1rr5/E1Dx2cVk3bK9+PT5mXasFCSV5W2A6im2q2yjfdaGJ7WNfRIIv2Q0zTTDm9SU/KUTSQCr5cbJ7Kgc5QJxD3tJYGjryhE3hB/ksj1VkAjBUZvZAuUFoxXYqeWvVaOs43pLIVRI3TBHbKYZ1KKAVQx+CLpKvRO0AT0RSbUV2QRQVGqVcuNqSDKpURV+qwl07JoyxzQR0voujr3T/ACUV58cOq04qE+K0f9Nxz8lvDqo5XmM3HIN2PwV0Ec2+VjNAyZtSsD62J3HsVF9VqmT6LirUac/VP8Zl/A/DgPdawamOcUCQ8btOCFTVdDXVhuAdx0K3gL4ADp5nRd2VzN/Bcx23VMcRg7JqNTOx2ajVySNDZ4GkXiWMcw+Y3CiOF0sZfE5rwNwDlKJ5jcHMPy6LpEWm1Fyfy5RuWGj+Kx06amTiI5TW3e1BdXqtZtHqm26ORs9582D+IXLBMJmc1EEEgg9CtS7cssbGpyPRQRSCj3NKskSpJVAfMJOAQLmTDu6VJLQ1Dhtad5ysdlQcOpUGnqgjCQeD0VAjbqioSO9q3AEqSEE43Q3KKQiChRSx80WkEAEVaEdFQVYQGgbjKZRdqBbItNAzugQvqq2SAwn6Kg3KrZJtBVaBWd0bqijlRU/NXHNNDYYcFZnJwi+6gRybJyuXXu/y/Iw5cQ1deFyTgSa2GP7vnKlWdujSEQzxudsz+y9fhAH0LxAcSuLwO1leFqZDEx0g6BfQcLZycOgFV5AVyy7ejj6dVIATQo6BCEKBVSAE0IBCEIEmkhAIKEKBLLWf6Ob+grZZan/Sy/0FSrHyUZ8y1JoFZxjzEq3bALjXaBvVUFICvZRsx1QNkhsq3FdVAwAa9FQyQkBSuOqBUFEKeqt42Kh22FFUBkLRuVA2TGAoqhvabMklSMNQwkGlBpdlMFQ03lDTVoq2GiSe61d8OFi2nSAdFq80MKCLoJAZtDtqRdBA0k3Gm2k34QgropHVCAqhhMZSxSbBhUUPVZyG3FXsFmclEHogIPdMKKNymOiNkxugsbqD8SsLN2XFEMYQB80BNgVFj1R9oe6YSrlpIledqB/mZOnmKlo9VpqfNPIfVZ9F750+Zl2flJyfxSByk74SFLXc2+6u9XSzjuWPlG19lTJ3sNhxN9Dssgeih5JcD2ymWUk9rx8eWd1i9vSO0+oj5fCYHfabW/qtH8OgcCQ0s9ivFY4ggtJB7gr09Br3C49Q8FlYc7dStY6t1Y53aOZhfsQ3qcWsQ4laaqeWYl4a5kV0M4KwBNYWo5ZTV03iLeanWB3CCy3HlOPVQxx7LQAVvuqyXTe0qvor5TeFXKa3sKiWimpOANKuRw9kVnekRNJH0FFXRtMjCIgNNIo3hMUDWVXqqK08Lp5OQe99lD2+G5zHAgtNLeDVPhHlohLU6g6gguY0EdQpN7a9acxFk0KRRTP4J7BaYRQ7IcQBlUd91m8+iBOa0jK5Z9OJdztsRuPmun2UlNLLpzMdNAAHfXNGbApw9x1W8UzJhzRuB9uifIHDKxk02eZh5XdHNwVOmvVd0ZKsO3teezVPhcWzi2/faP1C7I5GSMDo3cwPVDpsScU4hcuo0r2l00B85NvYdn/8rpbnraLoqaalcUOoZI5wI5HD7LtwtMELSWOOb4236rndFNDljvEZ2O/4omlnO6WO6gahjncpBa7s5X1xstJYoV7qS0FAOM0E7wqyRaK2U8tZWl2lSBMPdaNIUAUEgSEGxPZKlmHElVV5UUyAFLwqGylw9UE5pAx6oIpHTZAJeye6KVAEegRhG6ARlFI32UQWa3TCE/YKgQKCEBQUCi7ypGyV0qqjupIpAeAci66JueHnA5fQKAtoF9FzaYCR8s5HxGm+wW0vI+IwgHxH9R0CpjBGwMGABSi9OTiJ542s+09wAC+rhaGQsaPstAXy7mtn4rpYrvz2fkvqyuWXb0YdEmhCjoEk0lAJpIQNJCEAhCEAhCSAKz1P+ll/pK0WWo/00v8ASVmq+VYrO6loz6JkLjXaGxXuQFLRhaBuxWWwAmB1TIoJ9B6qArK0YBYFYUD46WgGcKKHgfgpbuVTksBAxuUBAxlLdwUVVZSOCSUWgkbIG3Ydk+qSBuUFxirKt1kBSzsneFArtG7gpacFU47eqKpw6JJ2kd1AICEDZVDGyoYUjorARA7AWS1k+H1WQGFVG6AisJjZQBVDqo6K27+iCxsoPVX0wszugaoKQVQwqL6KQSQglJuCrErk1LeXUPF3lZUt9R/Pda5yXMOche2XU2+dMLnlqdnXdZhh5jW+4V+IOoIQXAvaQcbLnyZS4+nr/wA+GXHnrKeqQN74PUFONnM0k9VrJAXZZg9VsIqaB2Xlz5/KSPXxcM48rY4m+W27uHRLlJdk5XY5gaC6vcrkbIOYmiey3hyXLUvSZcWOEuWM910+I/lDS8kVVEYRyfId1gZXV2Ta1xNusr1TOX1Hz+Tgyxnlm6g0g0WnvhV0wMeqzZI5uM57Fah10KpdXlAJ7K9+tJ8p5eajy90vVAVW2UV1qvdUdsFF4VRODlBFdbVdKQUEdUHA2VBB3REV2QLTOEV6IgNqSrSKqMyMKS30WhwlmiqMjvsprutSoOPVULBRgYtHTZFCrQQWtIyucwFkhdE5zCfu/wBuq67A6KSAeimllZs1T4q8cUNuduW/8LqbIHCx5h3BXMW/iucxyRTc8B5e7K8p/ss9N+q9K77Jd1nBrIpLinjdHL6jP/KpxANWK790OmckTXtp7QVh4csJ+rdzt+67+66ShU2xbMHVzt5D2O60KUjWyN5XgELICSLDT4g7Hf8AFDW2wTBoeizZOxx5ctd1BwtenZVnQpSW1srRWVRlR7J2QFpXqpIwohAgneldWsuVaNcUVTmqCxaXZVNa1zskgIOekZAWsrAHGjY9lkUANkIRSoM2gpjZKlABVYpTQTApVACqSOPVTndAyM4QfZL5o+aApJ3kaXdghZWJZOW/I38ys1ZGkDXNBkd8Tlr8RoZKVptkbC2SdxsMGB3PRTpqTdLh0Qm4z4jBQgbTj3JX0S4OE6YwaQPfXiSnncfUrtXF6p6UkhCKEIQgEIQgEIQgEIQUCQhBQJZz/wCnk/pK0USj6p/9JWasfLtG6qsIAtqqrNLjXeQAYC1GyAMBOsrDQ7oAukb2m3IUU27lU3cqWfE7stQAGoMnZNIKX2yUEXhBQ+FDdkE9EDAUADYSTQ7sigZFob1SGyYKDVu6l5ppKBd4UyHy0gIzYV7FZh3KAr3UU7zaCc31SJoUmU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extBox 6"/>
          <p:cNvSpPr txBox="1"/>
          <p:nvPr/>
        </p:nvSpPr>
        <p:spPr>
          <a:xfrm>
            <a:off x="0" y="2705683"/>
            <a:ext cx="7188732" cy="4016484"/>
          </a:xfrm>
          <a:prstGeom prst="rect">
            <a:avLst/>
          </a:prstGeom>
          <a:noFill/>
        </p:spPr>
        <p:txBody>
          <a:bodyPr wrap="square" rtlCol="0">
            <a:spAutoFit/>
          </a:bodyPr>
          <a:lstStyle/>
          <a:p>
            <a:endParaRPr lang="en-GB" sz="2100" b="1" i="1" dirty="0"/>
          </a:p>
          <a:p>
            <a:r>
              <a:rPr lang="en-GB" sz="2400" b="1" i="1" dirty="0"/>
              <a:t>Example:</a:t>
            </a:r>
            <a:endParaRPr lang="en-GB" sz="3000" b="1" dirty="0"/>
          </a:p>
          <a:p>
            <a:r>
              <a:rPr lang="en-GB" sz="3000" dirty="0"/>
              <a:t>Lion seemed very happy with the bow tie I had made him. He put it on and immediately wanted to rush outside to show everyone. I felt so proud walking next to him although the monkeys kept laughing at us from behind the rose bushes.</a:t>
            </a:r>
            <a:endParaRPr lang="en-GB" sz="3000" i="1" dirty="0"/>
          </a:p>
          <a:p>
            <a:endParaRPr lang="en-GB" sz="3000" dirty="0"/>
          </a:p>
        </p:txBody>
      </p:sp>
      <p:sp>
        <p:nvSpPr>
          <p:cNvPr id="9" name="Rectangle 8"/>
          <p:cNvSpPr/>
          <p:nvPr/>
        </p:nvSpPr>
        <p:spPr>
          <a:xfrm>
            <a:off x="9889475" y="0"/>
            <a:ext cx="2302525" cy="727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hinting at personality</a:t>
            </a:r>
          </a:p>
        </p:txBody>
      </p:sp>
      <p:sp>
        <p:nvSpPr>
          <p:cNvPr id="8" name="TextBox 7"/>
          <p:cNvSpPr txBox="1"/>
          <p:nvPr/>
        </p:nvSpPr>
        <p:spPr>
          <a:xfrm>
            <a:off x="78456" y="32356"/>
            <a:ext cx="7110276" cy="2554545"/>
          </a:xfrm>
          <a:prstGeom prst="rect">
            <a:avLst/>
          </a:prstGeom>
          <a:noFill/>
        </p:spPr>
        <p:txBody>
          <a:bodyPr wrap="square" rtlCol="0">
            <a:spAutoFit/>
          </a:bodyPr>
          <a:lstStyle/>
          <a:p>
            <a:r>
              <a:rPr lang="en-GB" sz="4000" dirty="0">
                <a:solidFill>
                  <a:schemeClr val="accent5"/>
                </a:solidFill>
              </a:rPr>
              <a:t>Imagine you are the crow. </a:t>
            </a:r>
          </a:p>
          <a:p>
            <a:r>
              <a:rPr lang="en-GB" sz="4000" dirty="0">
                <a:solidFill>
                  <a:schemeClr val="accent5"/>
                </a:solidFill>
              </a:rPr>
              <a:t>Hint at the type of personality you have by describing what you think and feel.</a:t>
            </a:r>
          </a:p>
        </p:txBody>
      </p:sp>
    </p:spTree>
    <p:extLst>
      <p:ext uri="{BB962C8B-B14F-4D97-AF65-F5344CB8AC3E}">
        <p14:creationId xmlns:p14="http://schemas.microsoft.com/office/powerpoint/2010/main" val="20939851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336C2D-68FA-46A3-B0FA-86702F33D7ED}">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838992c1-f416-472f-bf15-2834f14a1cda"/>
    <ds:schemaRef ds:uri="6fd7b7d4-0ad7-46d4-a82e-bad97ffb913c"/>
    <ds:schemaRef ds:uri="http://www.w3.org/XML/1998/namespace"/>
    <ds:schemaRef ds:uri="http://purl.org/dc/dcmitype/"/>
  </ds:schemaRefs>
</ds:datastoreItem>
</file>

<file path=customXml/itemProps2.xml><?xml version="1.0" encoding="utf-8"?>
<ds:datastoreItem xmlns:ds="http://schemas.openxmlformats.org/officeDocument/2006/customXml" ds:itemID="{4952D7D7-0302-40AB-B2E9-5DCF6518AA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d7b7d4-0ad7-46d4-a82e-bad97ffb913c"/>
    <ds:schemaRef ds:uri="838992c1-f416-472f-bf15-2834f14a1c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501EAF9-D989-454D-BB38-CCEE6639EF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1994</TotalTime>
  <Words>6600</Words>
  <Application>Microsoft Office PowerPoint</Application>
  <PresentationFormat>Widescreen</PresentationFormat>
  <Paragraphs>740</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Different Viewpoints</vt:lpstr>
      <vt:lpstr>Take One Book – Voices in the Park</vt:lpstr>
      <vt:lpstr>Writing features to focus on…</vt:lpstr>
      <vt:lpstr>LO: to use a variety of sentence lengths and styles </vt:lpstr>
      <vt:lpstr>Sentence Variety</vt:lpstr>
      <vt:lpstr>PowerPoint Presentation</vt:lpstr>
      <vt:lpstr>You can improve the standard of your writing by varying the lengths of your sentences.</vt:lpstr>
      <vt:lpstr>Starting your sentences in a variety of ways will also improve your writing.</vt:lpstr>
      <vt:lpstr>PowerPoint Presentation</vt:lpstr>
      <vt:lpstr>PowerPoint Presentation</vt:lpstr>
      <vt:lpstr>PowerPoint Presentation</vt:lpstr>
      <vt:lpstr>PowerPoint Presentation</vt:lpstr>
      <vt:lpstr>PowerPoint Presentation</vt:lpstr>
      <vt:lpstr>PowerPoint Presentation</vt:lpstr>
      <vt:lpstr>LO: to use humour in your writing</vt:lpstr>
      <vt:lpstr>Making your writing funny helps to entertain the reader. But do not overdo it or offend! Ways to add humour…</vt:lpstr>
      <vt:lpstr>Asides</vt:lpstr>
      <vt:lpstr>Same Sound Sequence (alliteration)</vt:lpstr>
      <vt:lpstr>Witty Words</vt:lpstr>
      <vt:lpstr>Surprise Ending</vt:lpstr>
      <vt:lpstr>Hyperbole</vt:lpstr>
      <vt:lpstr>PowerPoint Presentation</vt:lpstr>
      <vt:lpstr>PowerPoint Presentation</vt:lpstr>
      <vt:lpstr>PowerPoint Presentation</vt:lpstr>
      <vt:lpstr>PowerPoint Presentation</vt:lpstr>
      <vt:lpstr>PowerPoint Presentation</vt:lpstr>
      <vt:lpstr>LO: to use personification when writing description</vt:lpstr>
      <vt:lpstr>What is personification?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 to use ambitious vocabulary in descriptive writing</vt:lpstr>
      <vt:lpstr>Using Ambitious Vocabulary</vt:lpstr>
      <vt:lpstr>Create a personal top 10 ambitious words using thesaurus, partner or list below. Write the word and its meaning or an example sentence.</vt:lpstr>
      <vt:lpstr>PowerPoint Presentation</vt:lpstr>
      <vt:lpstr>PowerPoint Presentation</vt:lpstr>
      <vt:lpstr>PowerPoint Presentation</vt:lpstr>
      <vt:lpstr>PowerPoint Presentation</vt:lpstr>
      <vt:lpstr>LO: to hint at the personality of characters using show not tell.</vt:lpstr>
      <vt:lpstr>PowerPoint Presentation</vt:lpstr>
      <vt:lpstr>PowerPoint Presentation</vt:lpstr>
      <vt:lpstr>PowerPoint Presentation</vt:lpstr>
      <vt:lpstr>PowerPoint Presentation</vt:lpstr>
      <vt:lpstr>PowerPoint Presentation</vt:lpstr>
      <vt:lpstr>PowerPoint Presentation</vt:lpstr>
    </vt:vector>
  </TitlesOfParts>
  <Company>Greenwood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17 lessons  different viewpoints in short na</dc:title>
  <dc:creator>L Neary</dc:creator>
  <cp:lastModifiedBy>E Peutherer</cp:lastModifiedBy>
  <cp:revision>432</cp:revision>
  <dcterms:created xsi:type="dcterms:W3CDTF">2019-04-23T18:26:21Z</dcterms:created>
  <dcterms:modified xsi:type="dcterms:W3CDTF">2020-06-06T08:10:32Z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lneary@queensmeadacademy.org</vt:lpwstr>
  </property>
  <property fmtid="{D5CDD505-2E9C-101B-9397-08002B2CF9AE}" pid="6" name="MSIP_Label_71dda7c5-96ca-48e3-9e3a-5c391aea2853_SetDate">
    <vt:lpwstr>2019-04-09T11:28:35.0925544+01:00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y fmtid="{D5CDD505-2E9C-101B-9397-08002B2CF9AE}" pid="11" name="ContentTypeId">
    <vt:lpwstr>0x010100C4BD7E192A88084FB47D7E3C24A334EE</vt:lpwstr>
  </property>
</Properties>
</file>