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  <p:sldMasterId id="2147483744" r:id="rId5"/>
  </p:sldMasterIdLst>
  <p:sldIdLst>
    <p:sldId id="256" r:id="rId6"/>
    <p:sldId id="258" r:id="rId7"/>
    <p:sldId id="25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547E22-5977-A997-BED3-1C1EB795474A}" v="166" dt="2020-05-10T14:27:12.261"/>
    <p1510:client id="{B5F1C8E3-1D34-47C6-81A1-4BB197334F10}" v="36" dt="2020-05-09T16:02:38.651"/>
    <p1510:client id="{C4285098-ED4B-7274-3647-0453F5540643}" v="848" dt="2020-05-09T21:54:49.23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 Bradley" userId="S::rbradley@queensmeadacademy.org::6cb9bada-e9c8-4187-9efd-8a268159ffda" providerId="AD" clId="Web-{B3547E22-5977-A997-BED3-1C1EB795474A}"/>
    <pc:docChg chg="addSld modSld">
      <pc:chgData name="R Bradley" userId="S::rbradley@queensmeadacademy.org::6cb9bada-e9c8-4187-9efd-8a268159ffda" providerId="AD" clId="Web-{B3547E22-5977-A997-BED3-1C1EB795474A}" dt="2020-05-10T14:27:12.261" v="152" actId="14100"/>
      <pc:docMkLst>
        <pc:docMk/>
      </pc:docMkLst>
      <pc:sldChg chg="addSp delSp modSp new">
        <pc:chgData name="R Bradley" userId="S::rbradley@queensmeadacademy.org::6cb9bada-e9c8-4187-9efd-8a268159ffda" providerId="AD" clId="Web-{B3547E22-5977-A997-BED3-1C1EB795474A}" dt="2020-05-10T14:12:56.107" v="76" actId="14100"/>
        <pc:sldMkLst>
          <pc:docMk/>
          <pc:sldMk cId="783256951" sldId="265"/>
        </pc:sldMkLst>
        <pc:spChg chg="del">
          <ac:chgData name="R Bradley" userId="S::rbradley@queensmeadacademy.org::6cb9bada-e9c8-4187-9efd-8a268159ffda" providerId="AD" clId="Web-{B3547E22-5977-A997-BED3-1C1EB795474A}" dt="2020-05-10T14:10:54.232" v="1"/>
          <ac:spMkLst>
            <pc:docMk/>
            <pc:sldMk cId="783256951" sldId="265"/>
            <ac:spMk id="3" creationId="{3AAD0A4B-BFDC-46EF-89F0-150A95FD443C}"/>
          </ac:spMkLst>
        </pc:spChg>
        <pc:spChg chg="add mod">
          <ac:chgData name="R Bradley" userId="S::rbradley@queensmeadacademy.org::6cb9bada-e9c8-4187-9efd-8a268159ffda" providerId="AD" clId="Web-{B3547E22-5977-A997-BED3-1C1EB795474A}" dt="2020-05-10T14:12:56.107" v="76" actId="14100"/>
          <ac:spMkLst>
            <pc:docMk/>
            <pc:sldMk cId="783256951" sldId="265"/>
            <ac:spMk id="6" creationId="{265F613A-4202-4D4A-8320-EF60E574712A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11:04.310" v="3" actId="14100"/>
          <ac:picMkLst>
            <pc:docMk/>
            <pc:sldMk cId="783256951" sldId="265"/>
            <ac:picMk id="4" creationId="{4C836B9B-084F-4B85-A234-E488A8B2FEE1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15:58.263" v="105" actId="20577"/>
        <pc:sldMkLst>
          <pc:docMk/>
          <pc:sldMk cId="2277500760" sldId="266"/>
        </pc:sldMkLst>
        <pc:spChg chg="mod">
          <ac:chgData name="R Bradley" userId="S::rbradley@queensmeadacademy.org::6cb9bada-e9c8-4187-9efd-8a268159ffda" providerId="AD" clId="Web-{B3547E22-5977-A997-BED3-1C1EB795474A}" dt="2020-05-10T14:15:58.263" v="105" actId="20577"/>
          <ac:spMkLst>
            <pc:docMk/>
            <pc:sldMk cId="2277500760" sldId="266"/>
            <ac:spMk id="2" creationId="{9252ECD9-C7D8-4899-8E64-9557AD9E2D67}"/>
          </ac:spMkLst>
        </pc:spChg>
        <pc:spChg chg="del">
          <ac:chgData name="R Bradley" userId="S::rbradley@queensmeadacademy.org::6cb9bada-e9c8-4187-9efd-8a268159ffda" providerId="AD" clId="Web-{B3547E22-5977-A997-BED3-1C1EB795474A}" dt="2020-05-10T14:13:29.044" v="78"/>
          <ac:spMkLst>
            <pc:docMk/>
            <pc:sldMk cId="2277500760" sldId="266"/>
            <ac:spMk id="3" creationId="{9B1D8EDE-B493-4B7A-BB5F-EEFECB442367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14:32.747" v="89" actId="1076"/>
          <ac:picMkLst>
            <pc:docMk/>
            <pc:sldMk cId="2277500760" sldId="266"/>
            <ac:picMk id="4" creationId="{8ECE28C0-386F-43AE-96CD-24E567BCEFFC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16:54.559" v="113" actId="20577"/>
        <pc:sldMkLst>
          <pc:docMk/>
          <pc:sldMk cId="4054687507" sldId="267"/>
        </pc:sldMkLst>
        <pc:spChg chg="mod">
          <ac:chgData name="R Bradley" userId="S::rbradley@queensmeadacademy.org::6cb9bada-e9c8-4187-9efd-8a268159ffda" providerId="AD" clId="Web-{B3547E22-5977-A997-BED3-1C1EB795474A}" dt="2020-05-10T14:16:54.559" v="113" actId="20577"/>
          <ac:spMkLst>
            <pc:docMk/>
            <pc:sldMk cId="4054687507" sldId="267"/>
            <ac:spMk id="2" creationId="{CE3A1481-8352-40ED-976F-8C4EF2DF600E}"/>
          </ac:spMkLst>
        </pc:spChg>
        <pc:spChg chg="del">
          <ac:chgData name="R Bradley" userId="S::rbradley@queensmeadacademy.org::6cb9bada-e9c8-4187-9efd-8a268159ffda" providerId="AD" clId="Web-{B3547E22-5977-A997-BED3-1C1EB795474A}" dt="2020-05-10T14:16:20.138" v="107"/>
          <ac:spMkLst>
            <pc:docMk/>
            <pc:sldMk cId="4054687507" sldId="267"/>
            <ac:spMk id="3" creationId="{35697974-4057-449A-A0E5-0A20F87F4400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16:33.247" v="110" actId="1076"/>
          <ac:picMkLst>
            <pc:docMk/>
            <pc:sldMk cId="4054687507" sldId="267"/>
            <ac:picMk id="4" creationId="{BB49937F-62C6-41A0-97DC-8BC1BFC625AB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18:15.903" v="121" actId="14100"/>
        <pc:sldMkLst>
          <pc:docMk/>
          <pc:sldMk cId="969337289" sldId="268"/>
        </pc:sldMkLst>
        <pc:spChg chg="del">
          <ac:chgData name="R Bradley" userId="S::rbradley@queensmeadacademy.org::6cb9bada-e9c8-4187-9efd-8a268159ffda" providerId="AD" clId="Web-{B3547E22-5977-A997-BED3-1C1EB795474A}" dt="2020-05-10T14:17:27.497" v="116"/>
          <ac:spMkLst>
            <pc:docMk/>
            <pc:sldMk cId="969337289" sldId="268"/>
            <ac:spMk id="3" creationId="{A3CCD8F9-9E5B-4B24-9634-287E63A6992C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17:35.497" v="118" actId="14100"/>
          <ac:picMkLst>
            <pc:docMk/>
            <pc:sldMk cId="969337289" sldId="268"/>
            <ac:picMk id="4" creationId="{EAAE4BFD-CD76-4710-974D-F63B2B9E89FE}"/>
          </ac:picMkLst>
        </pc:picChg>
        <pc:picChg chg="add mod">
          <ac:chgData name="R Bradley" userId="S::rbradley@queensmeadacademy.org::6cb9bada-e9c8-4187-9efd-8a268159ffda" providerId="AD" clId="Web-{B3547E22-5977-A997-BED3-1C1EB795474A}" dt="2020-05-10T14:18:15.903" v="121" actId="14100"/>
          <ac:picMkLst>
            <pc:docMk/>
            <pc:sldMk cId="969337289" sldId="268"/>
            <ac:picMk id="6" creationId="{6FD19142-CA54-4540-B495-C003D3ADE18F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19:54.778" v="130" actId="1076"/>
        <pc:sldMkLst>
          <pc:docMk/>
          <pc:sldMk cId="684670020" sldId="269"/>
        </pc:sldMkLst>
        <pc:spChg chg="mod">
          <ac:chgData name="R Bradley" userId="S::rbradley@queensmeadacademy.org::6cb9bada-e9c8-4187-9efd-8a268159ffda" providerId="AD" clId="Web-{B3547E22-5977-A997-BED3-1C1EB795474A}" dt="2020-05-10T14:19:45.606" v="126" actId="20577"/>
          <ac:spMkLst>
            <pc:docMk/>
            <pc:sldMk cId="684670020" sldId="269"/>
            <ac:spMk id="2" creationId="{8087F6C4-BE6C-4DC7-B3F9-92B6E3558F72}"/>
          </ac:spMkLst>
        </pc:spChg>
        <pc:spChg chg="del">
          <ac:chgData name="R Bradley" userId="S::rbradley@queensmeadacademy.org::6cb9bada-e9c8-4187-9efd-8a268159ffda" providerId="AD" clId="Web-{B3547E22-5977-A997-BED3-1C1EB795474A}" dt="2020-05-10T14:19:27.028" v="123"/>
          <ac:spMkLst>
            <pc:docMk/>
            <pc:sldMk cId="684670020" sldId="269"/>
            <ac:spMk id="3" creationId="{82E498B2-00CA-4E12-96EE-527FA884699E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19:54.778" v="130" actId="1076"/>
          <ac:picMkLst>
            <pc:docMk/>
            <pc:sldMk cId="684670020" sldId="269"/>
            <ac:picMk id="4" creationId="{449E0EF6-A95A-4A1C-9ED5-5CDF6432FDC5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24:00.558" v="140" actId="20577"/>
        <pc:sldMkLst>
          <pc:docMk/>
          <pc:sldMk cId="1637047370" sldId="270"/>
        </pc:sldMkLst>
        <pc:spChg chg="mod">
          <ac:chgData name="R Bradley" userId="S::rbradley@queensmeadacademy.org::6cb9bada-e9c8-4187-9efd-8a268159ffda" providerId="AD" clId="Web-{B3547E22-5977-A997-BED3-1C1EB795474A}" dt="2020-05-10T14:24:00.558" v="140" actId="20577"/>
          <ac:spMkLst>
            <pc:docMk/>
            <pc:sldMk cId="1637047370" sldId="270"/>
            <ac:spMk id="2" creationId="{D1D44B68-2172-49D1-AB71-FAD40F251A20}"/>
          </ac:spMkLst>
        </pc:spChg>
        <pc:spChg chg="del">
          <ac:chgData name="R Bradley" userId="S::rbradley@queensmeadacademy.org::6cb9bada-e9c8-4187-9efd-8a268159ffda" providerId="AD" clId="Web-{B3547E22-5977-A997-BED3-1C1EB795474A}" dt="2020-05-10T14:21:18.902" v="132"/>
          <ac:spMkLst>
            <pc:docMk/>
            <pc:sldMk cId="1637047370" sldId="270"/>
            <ac:spMk id="3" creationId="{86006B0D-9367-49D6-BA92-D4294DB137EF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23:51.808" v="139" actId="1076"/>
          <ac:picMkLst>
            <pc:docMk/>
            <pc:sldMk cId="1637047370" sldId="270"/>
            <ac:picMk id="4" creationId="{535501E4-A8D6-41B9-9F67-940F15875094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25:25.699" v="144" actId="14100"/>
        <pc:sldMkLst>
          <pc:docMk/>
          <pc:sldMk cId="3379723915" sldId="271"/>
        </pc:sldMkLst>
        <pc:spChg chg="del">
          <ac:chgData name="R Bradley" userId="S::rbradley@queensmeadacademy.org::6cb9bada-e9c8-4187-9efd-8a268159ffda" providerId="AD" clId="Web-{B3547E22-5977-A997-BED3-1C1EB795474A}" dt="2020-05-10T14:25:17.995" v="142"/>
          <ac:spMkLst>
            <pc:docMk/>
            <pc:sldMk cId="3379723915" sldId="271"/>
            <ac:spMk id="3" creationId="{9D2CE63E-971A-46F5-A7A5-E9FFFE0B1887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25:25.699" v="144" actId="14100"/>
          <ac:picMkLst>
            <pc:docMk/>
            <pc:sldMk cId="3379723915" sldId="271"/>
            <ac:picMk id="4" creationId="{C67B78F5-FD2F-43A6-AF0F-400045E84B5F}"/>
          </ac:picMkLst>
        </pc:picChg>
      </pc:sldChg>
      <pc:sldChg chg="addSp delSp modSp new">
        <pc:chgData name="R Bradley" userId="S::rbradley@queensmeadacademy.org::6cb9bada-e9c8-4187-9efd-8a268159ffda" providerId="AD" clId="Web-{B3547E22-5977-A997-BED3-1C1EB795474A}" dt="2020-05-10T14:27:12.261" v="152" actId="14100"/>
        <pc:sldMkLst>
          <pc:docMk/>
          <pc:sldMk cId="663559380" sldId="272"/>
        </pc:sldMkLst>
        <pc:spChg chg="del">
          <ac:chgData name="R Bradley" userId="S::rbradley@queensmeadacademy.org::6cb9bada-e9c8-4187-9efd-8a268159ffda" providerId="AD" clId="Web-{B3547E22-5977-A997-BED3-1C1EB795474A}" dt="2020-05-10T14:26:17.620" v="146"/>
          <ac:spMkLst>
            <pc:docMk/>
            <pc:sldMk cId="663559380" sldId="272"/>
            <ac:spMk id="3" creationId="{F3583FA7-9EFA-4130-B817-8D875D26BFB1}"/>
          </ac:spMkLst>
        </pc:spChg>
        <pc:picChg chg="add mod ord">
          <ac:chgData name="R Bradley" userId="S::rbradley@queensmeadacademy.org::6cb9bada-e9c8-4187-9efd-8a268159ffda" providerId="AD" clId="Web-{B3547E22-5977-A997-BED3-1C1EB795474A}" dt="2020-05-10T14:26:31.448" v="149" actId="1076"/>
          <ac:picMkLst>
            <pc:docMk/>
            <pc:sldMk cId="663559380" sldId="272"/>
            <ac:picMk id="4" creationId="{147CF53E-FAD7-4E06-9623-ED7163794C23}"/>
          </ac:picMkLst>
        </pc:picChg>
        <pc:picChg chg="add mod">
          <ac:chgData name="R Bradley" userId="S::rbradley@queensmeadacademy.org::6cb9bada-e9c8-4187-9efd-8a268159ffda" providerId="AD" clId="Web-{B3547E22-5977-A997-BED3-1C1EB795474A}" dt="2020-05-10T14:27:12.261" v="152" actId="14100"/>
          <ac:picMkLst>
            <pc:docMk/>
            <pc:sldMk cId="663559380" sldId="272"/>
            <ac:picMk id="6" creationId="{A8597A36-FCEE-4A56-8796-A576603221DF}"/>
          </ac:picMkLst>
        </pc:picChg>
      </pc:sldChg>
    </pc:docChg>
  </pc:docChgLst>
  <pc:docChgLst>
    <pc:chgData name="R Bradley" userId="S::rbradley@queensmeadacademy.org::6cb9bada-e9c8-4187-9efd-8a268159ffda" providerId="AD" clId="Web-{B5F1C8E3-1D34-47C6-81A1-4BB197334F10}"/>
    <pc:docChg chg="addSld modSld addMainMaster delMainMaster">
      <pc:chgData name="R Bradley" userId="S::rbradley@queensmeadacademy.org::6cb9bada-e9c8-4187-9efd-8a268159ffda" providerId="AD" clId="Web-{B5F1C8E3-1D34-47C6-81A1-4BB197334F10}" dt="2020-05-09T16:02:38.651" v="39" actId="20577"/>
      <pc:docMkLst>
        <pc:docMk/>
      </pc:docMkLst>
      <pc:sldChg chg="addSp delSp modSp mod setBg modClrScheme delDesignElem chgLayout">
        <pc:chgData name="R Bradley" userId="S::rbradley@queensmeadacademy.org::6cb9bada-e9c8-4187-9efd-8a268159ffda" providerId="AD" clId="Web-{B5F1C8E3-1D34-47C6-81A1-4BB197334F10}" dt="2020-05-09T16:02:38.651" v="38" actId="20577"/>
        <pc:sldMkLst>
          <pc:docMk/>
          <pc:sldMk cId="109857222" sldId="256"/>
        </pc:sldMkLst>
        <pc:spChg chg="mod ord">
          <ac:chgData name="R Bradley" userId="S::rbradley@queensmeadacademy.org::6cb9bada-e9c8-4187-9efd-8a268159ffda" providerId="AD" clId="Web-{B5F1C8E3-1D34-47C6-81A1-4BB197334F10}" dt="2020-05-09T16:02:38.651" v="38" actId="20577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R Bradley" userId="S::rbradley@queensmeadacademy.org::6cb9bada-e9c8-4187-9efd-8a268159ffda" providerId="AD" clId="Web-{B5F1C8E3-1D34-47C6-81A1-4BB197334F10}" dt="2020-05-09T16:02:22.868" v="35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R Bradley" userId="S::rbradley@queensmeadacademy.org::6cb9bada-e9c8-4187-9efd-8a268159ffda" providerId="AD" clId="Web-{B5F1C8E3-1D34-47C6-81A1-4BB197334F10}" dt="2020-05-09T16:01:33.879" v="6"/>
          <ac:spMkLst>
            <pc:docMk/>
            <pc:sldMk cId="109857222" sldId="256"/>
            <ac:spMk id="6" creationId="{007891EC-4501-44ED-A8C8-B11B6DB767AB}"/>
          </ac:spMkLst>
        </pc:spChg>
        <pc:spChg chg="add del">
          <ac:chgData name="R Bradley" userId="S::rbradley@queensmeadacademy.org::6cb9bada-e9c8-4187-9efd-8a268159ffda" providerId="AD" clId="Web-{B5F1C8E3-1D34-47C6-81A1-4BB197334F10}" dt="2020-05-09T16:00:40.748" v="1"/>
          <ac:spMkLst>
            <pc:docMk/>
            <pc:sldMk cId="109857222" sldId="256"/>
            <ac:spMk id="8" creationId="{32D45EE4-C4F0-4F72-B1C6-39F596D138A9}"/>
          </ac:spMkLst>
        </pc:spChg>
        <pc:spChg chg="add del">
          <ac:chgData name="R Bradley" userId="S::rbradley@queensmeadacademy.org::6cb9bada-e9c8-4187-9efd-8a268159ffda" providerId="AD" clId="Web-{B5F1C8E3-1D34-47C6-81A1-4BB197334F10}" dt="2020-05-09T16:00:50.296" v="3"/>
          <ac:spMkLst>
            <pc:docMk/>
            <pc:sldMk cId="109857222" sldId="256"/>
            <ac:spMk id="9" creationId="{608EAA06-5488-416B-B2B2-E55213011012}"/>
          </ac:spMkLst>
        </pc:spChg>
        <pc:spChg chg="add del">
          <ac:chgData name="R Bradley" userId="S::rbradley@queensmeadacademy.org::6cb9bada-e9c8-4187-9efd-8a268159ffda" providerId="AD" clId="Web-{B5F1C8E3-1D34-47C6-81A1-4BB197334F10}" dt="2020-05-09T16:00:40.748" v="1"/>
          <ac:spMkLst>
            <pc:docMk/>
            <pc:sldMk cId="109857222" sldId="256"/>
            <ac:spMk id="10" creationId="{8C459BAD-4279-4A9D-B0C5-662C5F5ED21F}"/>
          </ac:spMkLst>
        </pc:spChg>
        <pc:spChg chg="add del">
          <ac:chgData name="R Bradley" userId="S::rbradley@queensmeadacademy.org::6cb9bada-e9c8-4187-9efd-8a268159ffda" providerId="AD" clId="Web-{B5F1C8E3-1D34-47C6-81A1-4BB197334F10}" dt="2020-05-09T16:00:40.748" v="1"/>
          <ac:spMkLst>
            <pc:docMk/>
            <pc:sldMk cId="109857222" sldId="256"/>
            <ac:spMk id="12" creationId="{0953BC39-9D68-40BE-BF3C-5C4EB782AF94}"/>
          </ac:spMkLst>
        </pc:spChg>
        <pc:picChg chg="add del">
          <ac:chgData name="R Bradley" userId="S::rbradley@queensmeadacademy.org::6cb9bada-e9c8-4187-9efd-8a268159ffda" providerId="AD" clId="Web-{B5F1C8E3-1D34-47C6-81A1-4BB197334F10}" dt="2020-05-09T16:00:50.296" v="3"/>
          <ac:picMkLst>
            <pc:docMk/>
            <pc:sldMk cId="109857222" sldId="256"/>
            <ac:picMk id="4" creationId="{80E69DDD-246D-4ABE-87C2-029C3617C635}"/>
          </ac:picMkLst>
        </pc:picChg>
        <pc:picChg chg="add">
          <ac:chgData name="R Bradley" userId="S::rbradley@queensmeadacademy.org::6cb9bada-e9c8-4187-9efd-8a268159ffda" providerId="AD" clId="Web-{B5F1C8E3-1D34-47C6-81A1-4BB197334F10}" dt="2020-05-09T16:00:50.390" v="4"/>
          <ac:picMkLst>
            <pc:docMk/>
            <pc:sldMk cId="109857222" sldId="256"/>
            <ac:picMk id="5" creationId="{131F59B5-2BB8-409F-B015-054B0582A46E}"/>
          </ac:picMkLst>
        </pc:picChg>
        <pc:cxnChg chg="add del">
          <ac:chgData name="R Bradley" userId="S::rbradley@queensmeadacademy.org::6cb9bada-e9c8-4187-9efd-8a268159ffda" providerId="AD" clId="Web-{B5F1C8E3-1D34-47C6-81A1-4BB197334F10}" dt="2020-05-09T16:01:33.879" v="6"/>
          <ac:cxnSpMkLst>
            <pc:docMk/>
            <pc:sldMk cId="109857222" sldId="256"/>
            <ac:cxnSpMk id="11" creationId="{34E5597F-CE67-4085-9548-E6A8036DA3BB}"/>
          </ac:cxnSpMkLst>
        </pc:cxnChg>
      </pc:sldChg>
      <pc:sldChg chg="modSp new mod modClrScheme chgLayout">
        <pc:chgData name="R Bradley" userId="S::rbradley@queensmeadacademy.org::6cb9bada-e9c8-4187-9efd-8a268159ffda" providerId="AD" clId="Web-{B5F1C8E3-1D34-47C6-81A1-4BB197334F10}" dt="2020-05-09T16:01:46.614" v="7"/>
        <pc:sldMkLst>
          <pc:docMk/>
          <pc:sldMk cId="2045677295" sldId="257"/>
        </pc:sldMkLst>
        <pc:spChg chg="mod ord">
          <ac:chgData name="R Bradley" userId="S::rbradley@queensmeadacademy.org::6cb9bada-e9c8-4187-9efd-8a268159ffda" providerId="AD" clId="Web-{B5F1C8E3-1D34-47C6-81A1-4BB197334F10}" dt="2020-05-09T16:01:46.614" v="7"/>
          <ac:spMkLst>
            <pc:docMk/>
            <pc:sldMk cId="2045677295" sldId="257"/>
            <ac:spMk id="2" creationId="{EAE92909-449D-4937-8D20-B42FCA2946B6}"/>
          </ac:spMkLst>
        </pc:spChg>
        <pc:spChg chg="mod ord">
          <ac:chgData name="R Bradley" userId="S::rbradley@queensmeadacademy.org::6cb9bada-e9c8-4187-9efd-8a268159ffda" providerId="AD" clId="Web-{B5F1C8E3-1D34-47C6-81A1-4BB197334F10}" dt="2020-05-09T16:01:46.614" v="7"/>
          <ac:spMkLst>
            <pc:docMk/>
            <pc:sldMk cId="2045677295" sldId="257"/>
            <ac:spMk id="3" creationId="{79A352AC-DA5E-4692-8FBF-6751D25317F3}"/>
          </ac:spMkLst>
        </pc:spChg>
      </pc:sldChg>
      <pc:sldMasterChg chg="add del addSldLayout delSldLayout">
        <pc:chgData name="R Bradley" userId="S::rbradley@queensmeadacademy.org::6cb9bada-e9c8-4187-9efd-8a268159ffda" providerId="AD" clId="Web-{B5F1C8E3-1D34-47C6-81A1-4BB197334F10}" dt="2020-05-09T16:00:50.390" v="4"/>
        <pc:sldMasterMkLst>
          <pc:docMk/>
          <pc:sldMasterMk cId="2460954070" sldId="2147483660"/>
        </pc:sldMasterMkLst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R Bradley" userId="S::rbradley@queensmeadacademy.org::6cb9bada-e9c8-4187-9efd-8a268159ffda" providerId="AD" clId="Web-{B5F1C8E3-1D34-47C6-81A1-4BB197334F10}" dt="2020-05-09T16:00:40.748" v="1"/>
        <pc:sldMasterMkLst>
          <pc:docMk/>
          <pc:sldMasterMk cId="1515819364" sldId="2147483685"/>
        </pc:sldMasterMkLst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1228221467" sldId="2147483674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3048609837" sldId="2147483675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1808776891" sldId="2147483676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3297582058" sldId="2147483677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1161227102" sldId="2147483678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876070442" sldId="2147483679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2921298742" sldId="2147483680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2436975129" sldId="2147483681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2592896309" sldId="2147483682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1827212418" sldId="2147483683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40.748" v="1"/>
          <pc:sldLayoutMkLst>
            <pc:docMk/>
            <pc:sldMasterMk cId="1515819364" sldId="2147483685"/>
            <pc:sldLayoutMk cId="2151541480" sldId="2147483684"/>
          </pc:sldLayoutMkLst>
        </pc:sldLayoutChg>
      </pc:sldMasterChg>
      <pc:sldMasterChg chg="add del addSldLayout delSldLayout">
        <pc:chgData name="R Bradley" userId="S::rbradley@queensmeadacademy.org::6cb9bada-e9c8-4187-9efd-8a268159ffda" providerId="AD" clId="Web-{B5F1C8E3-1D34-47C6-81A1-4BB197334F10}" dt="2020-05-09T16:00:50.296" v="3"/>
        <pc:sldMasterMkLst>
          <pc:docMk/>
          <pc:sldMasterMk cId="177617279" sldId="2147483704"/>
        </pc:sldMasterMkLst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430442097" sldId="2147483687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2512384799" sldId="2147483688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1708603459" sldId="2147483689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394939946" sldId="2147483690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215540932" sldId="2147483691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536479127" sldId="2147483692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1044351484" sldId="2147483693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3399440686" sldId="2147483694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2043727810" sldId="2147483695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889758707" sldId="2147483696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207403341" sldId="2147483697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2601272493" sldId="2147483698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447853511" sldId="2147483699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4288582492" sldId="2147483700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2614511240" sldId="2147483701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3939035886" sldId="2147483702"/>
          </pc:sldLayoutMkLst>
        </pc:sldLayoutChg>
        <pc:sldLayoutChg chg="add del">
          <pc:chgData name="R Bradley" userId="S::rbradley@queensmeadacademy.org::6cb9bada-e9c8-4187-9efd-8a268159ffda" providerId="AD" clId="Web-{B5F1C8E3-1D34-47C6-81A1-4BB197334F10}" dt="2020-05-09T16:00:50.296" v="3"/>
          <pc:sldLayoutMkLst>
            <pc:docMk/>
            <pc:sldMasterMk cId="177617279" sldId="2147483704"/>
            <pc:sldLayoutMk cId="398333136" sldId="2147483703"/>
          </pc:sldLayoutMkLst>
        </pc:sldLayoutChg>
      </pc:sldMasterChg>
      <pc:sldMasterChg chg="add addSldLayout">
        <pc:chgData name="R Bradley" userId="S::rbradley@queensmeadacademy.org::6cb9bada-e9c8-4187-9efd-8a268159ffda" providerId="AD" clId="Web-{B5F1C8E3-1D34-47C6-81A1-4BB197334F10}" dt="2020-05-09T16:00:50.390" v="4"/>
        <pc:sldMasterMkLst>
          <pc:docMk/>
          <pc:sldMasterMk cId="117335451" sldId="2147483744"/>
        </pc:sldMasterMkLst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2038770936" sldId="2147483732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3583736034" sldId="2147483733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2413657752" sldId="2147483734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2643608704" sldId="2147483735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2599297084" sldId="2147483736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4060805123" sldId="2147483737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537961568" sldId="2147483738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3379114370" sldId="2147483739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1829523098" sldId="2147483740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3354951973" sldId="2147483741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144703557" sldId="2147483742"/>
          </pc:sldLayoutMkLst>
        </pc:sldLayoutChg>
        <pc:sldLayoutChg chg="add">
          <pc:chgData name="R Bradley" userId="S::rbradley@queensmeadacademy.org::6cb9bada-e9c8-4187-9efd-8a268159ffda" providerId="AD" clId="Web-{B5F1C8E3-1D34-47C6-81A1-4BB197334F10}" dt="2020-05-09T16:00:50.390" v="4"/>
          <pc:sldLayoutMkLst>
            <pc:docMk/>
            <pc:sldMasterMk cId="117335451" sldId="2147483744"/>
            <pc:sldLayoutMk cId="1249264594" sldId="2147483743"/>
          </pc:sldLayoutMkLst>
        </pc:sldLayoutChg>
      </pc:sldMasterChg>
      <pc:sldMasterChg chg="add del addSldLayout delSldLayout modSldLayout">
        <pc:chgData name="R Bradley" userId="S::rbradley@queensmeadacademy.org::6cb9bada-e9c8-4187-9efd-8a268159ffda" providerId="AD" clId="Web-{B5F1C8E3-1D34-47C6-81A1-4BB197334F10}" dt="2020-05-09T16:01:46.614" v="7"/>
        <pc:sldMasterMkLst>
          <pc:docMk/>
          <pc:sldMasterMk cId="306301524" sldId="2147483745"/>
        </pc:sldMasterMkLst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1608002482" sldId="2147483746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3317847775" sldId="2147483747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3232319575" sldId="2147483748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84141100" sldId="2147483749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2948120693" sldId="2147483750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732191958" sldId="2147483751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1524430208" sldId="2147483752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894142593" sldId="2147483753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2079802956" sldId="2147483754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2925956179" sldId="2147483755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2052809215" sldId="2147483756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272910481" sldId="2147483757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1776119185" sldId="2147483758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1728197844" sldId="2147483759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1318379333" sldId="2147483760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1660578251" sldId="2147483761"/>
          </pc:sldLayoutMkLst>
        </pc:sldLayoutChg>
        <pc:sldLayoutChg chg="add del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306301524" sldId="2147483745"/>
            <pc:sldLayoutMk cId="3012182012" sldId="2147483762"/>
          </pc:sldLayoutMkLst>
        </pc:sldLayoutChg>
      </pc:sldMasterChg>
      <pc:sldMasterChg chg="add addSldLayout modSldLayout">
        <pc:chgData name="R Bradley" userId="S::rbradley@queensmeadacademy.org::6cb9bada-e9c8-4187-9efd-8a268159ffda" providerId="AD" clId="Web-{B5F1C8E3-1D34-47C6-81A1-4BB197334F10}" dt="2020-05-09T16:01:46.614" v="7"/>
        <pc:sldMasterMkLst>
          <pc:docMk/>
          <pc:sldMasterMk cId="1649119939" sldId="2147483763"/>
        </pc:sldMasterMkLst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3853110509" sldId="2147483764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1340360120" sldId="2147483765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1074083658" sldId="2147483766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378878379" sldId="2147483767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1875869521" sldId="2147483768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1648879105" sldId="2147483769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329650194" sldId="2147483770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1395574600" sldId="2147483771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605029450" sldId="2147483772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4180423880" sldId="2147483773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2126745342" sldId="2147483774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200832557" sldId="2147483775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658754953" sldId="2147483776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711726438" sldId="2147483777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3572564072" sldId="2147483778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2406368111" sldId="2147483779"/>
          </pc:sldLayoutMkLst>
        </pc:sldLayoutChg>
        <pc:sldLayoutChg chg="add mod replId">
          <pc:chgData name="R Bradley" userId="S::rbradley@queensmeadacademy.org::6cb9bada-e9c8-4187-9efd-8a268159ffda" providerId="AD" clId="Web-{B5F1C8E3-1D34-47C6-81A1-4BB197334F10}" dt="2020-05-09T16:01:46.614" v="7"/>
          <pc:sldLayoutMkLst>
            <pc:docMk/>
            <pc:sldMasterMk cId="1649119939" sldId="2147483763"/>
            <pc:sldLayoutMk cId="1120440589" sldId="2147483780"/>
          </pc:sldLayoutMkLst>
        </pc:sldLayoutChg>
      </pc:sldMasterChg>
    </pc:docChg>
  </pc:docChgLst>
  <pc:docChgLst>
    <pc:chgData name="R Bradley" userId="S::rbradley@queensmeadacademy.org::6cb9bada-e9c8-4187-9efd-8a268159ffda" providerId="AD" clId="Web-{C4285098-ED4B-7274-3647-0453F5540643}"/>
    <pc:docChg chg="addSld modSld">
      <pc:chgData name="R Bradley" userId="S::rbradley@queensmeadacademy.org::6cb9bada-e9c8-4187-9efd-8a268159ffda" providerId="AD" clId="Web-{C4285098-ED4B-7274-3647-0453F5540643}" dt="2020-05-09T21:54:49.234" v="825" actId="14100"/>
      <pc:docMkLst>
        <pc:docMk/>
      </pc:docMkLst>
      <pc:sldChg chg="modSp">
        <pc:chgData name="R Bradley" userId="S::rbradley@queensmeadacademy.org::6cb9bada-e9c8-4187-9efd-8a268159ffda" providerId="AD" clId="Web-{C4285098-ED4B-7274-3647-0453F5540643}" dt="2020-05-09T21:32:31.142" v="545" actId="20577"/>
        <pc:sldMkLst>
          <pc:docMk/>
          <pc:sldMk cId="2045677295" sldId="257"/>
        </pc:sldMkLst>
        <pc:spChg chg="mod">
          <ac:chgData name="R Bradley" userId="S::rbradley@queensmeadacademy.org::6cb9bada-e9c8-4187-9efd-8a268159ffda" providerId="AD" clId="Web-{C4285098-ED4B-7274-3647-0453F5540643}" dt="2020-05-09T21:23:26.262" v="440" actId="20577"/>
          <ac:spMkLst>
            <pc:docMk/>
            <pc:sldMk cId="2045677295" sldId="257"/>
            <ac:spMk id="2" creationId="{EAE92909-449D-4937-8D20-B42FCA2946B6}"/>
          </ac:spMkLst>
        </pc:spChg>
        <pc:spChg chg="mod">
          <ac:chgData name="R Bradley" userId="S::rbradley@queensmeadacademy.org::6cb9bada-e9c8-4187-9efd-8a268159ffda" providerId="AD" clId="Web-{C4285098-ED4B-7274-3647-0453F5540643}" dt="2020-05-09T21:32:31.142" v="545" actId="20577"/>
          <ac:spMkLst>
            <pc:docMk/>
            <pc:sldMk cId="2045677295" sldId="257"/>
            <ac:spMk id="3" creationId="{79A352AC-DA5E-4692-8FBF-6751D25317F3}"/>
          </ac:spMkLst>
        </pc:spChg>
      </pc:sldChg>
      <pc:sldChg chg="modSp new">
        <pc:chgData name="R Bradley" userId="S::rbradley@queensmeadacademy.org::6cb9bada-e9c8-4187-9efd-8a268159ffda" providerId="AD" clId="Web-{C4285098-ED4B-7274-3647-0453F5540643}" dt="2020-05-09T21:22:44.277" v="401" actId="20577"/>
        <pc:sldMkLst>
          <pc:docMk/>
          <pc:sldMk cId="3717042185" sldId="258"/>
        </pc:sldMkLst>
        <pc:spChg chg="mod">
          <ac:chgData name="R Bradley" userId="S::rbradley@queensmeadacademy.org::6cb9bada-e9c8-4187-9efd-8a268159ffda" providerId="AD" clId="Web-{C4285098-ED4B-7274-3647-0453F5540643}" dt="2020-05-09T21:17:35.274" v="93" actId="20577"/>
          <ac:spMkLst>
            <pc:docMk/>
            <pc:sldMk cId="3717042185" sldId="258"/>
            <ac:spMk id="2" creationId="{5771A517-226A-4340-90BB-9E048DA83614}"/>
          </ac:spMkLst>
        </pc:spChg>
        <pc:spChg chg="mod">
          <ac:chgData name="R Bradley" userId="S::rbradley@queensmeadacademy.org::6cb9bada-e9c8-4187-9efd-8a268159ffda" providerId="AD" clId="Web-{C4285098-ED4B-7274-3647-0453F5540643}" dt="2020-05-09T21:22:44.277" v="401" actId="20577"/>
          <ac:spMkLst>
            <pc:docMk/>
            <pc:sldMk cId="3717042185" sldId="258"/>
            <ac:spMk id="3" creationId="{A18FF706-6789-4A6B-A112-1ACAC02CC808}"/>
          </ac:spMkLst>
        </pc:spChg>
      </pc:sldChg>
      <pc:sldChg chg="addSp delSp modSp new">
        <pc:chgData name="R Bradley" userId="S::rbradley@queensmeadacademy.org::6cb9bada-e9c8-4187-9efd-8a268159ffda" providerId="AD" clId="Web-{C4285098-ED4B-7274-3647-0453F5540643}" dt="2020-05-09T21:32:14.032" v="535" actId="20577"/>
        <pc:sldMkLst>
          <pc:docMk/>
          <pc:sldMk cId="1719368876" sldId="259"/>
        </pc:sldMkLst>
        <pc:spChg chg="mod">
          <ac:chgData name="R Bradley" userId="S::rbradley@queensmeadacademy.org::6cb9bada-e9c8-4187-9efd-8a268159ffda" providerId="AD" clId="Web-{C4285098-ED4B-7274-3647-0453F5540643}" dt="2020-05-09T21:32:14.032" v="535" actId="20577"/>
          <ac:spMkLst>
            <pc:docMk/>
            <pc:sldMk cId="1719368876" sldId="259"/>
            <ac:spMk id="2" creationId="{DBFCD447-D7B6-4269-A658-9B673DD92B6D}"/>
          </ac:spMkLst>
        </pc:spChg>
        <pc:spChg chg="del">
          <ac:chgData name="R Bradley" userId="S::rbradley@queensmeadacademy.org::6cb9bada-e9c8-4187-9efd-8a268159ffda" providerId="AD" clId="Web-{C4285098-ED4B-7274-3647-0453F5540643}" dt="2020-05-09T21:29:58.937" v="498"/>
          <ac:spMkLst>
            <pc:docMk/>
            <pc:sldMk cId="1719368876" sldId="259"/>
            <ac:spMk id="3" creationId="{A49B6225-C3CE-40BB-A56C-765FDED05F84}"/>
          </ac:spMkLst>
        </pc:spChg>
        <pc:picChg chg="add mod ord">
          <ac:chgData name="R Bradley" userId="S::rbradley@queensmeadacademy.org::6cb9bada-e9c8-4187-9efd-8a268159ffda" providerId="AD" clId="Web-{C4285098-ED4B-7274-3647-0453F5540643}" dt="2020-05-09T21:31:43.594" v="505" actId="1076"/>
          <ac:picMkLst>
            <pc:docMk/>
            <pc:sldMk cId="1719368876" sldId="259"/>
            <ac:picMk id="4" creationId="{2E6D3580-ED6A-4CB4-8062-D0F17970BE74}"/>
          </ac:picMkLst>
        </pc:picChg>
        <pc:picChg chg="add mod">
          <ac:chgData name="R Bradley" userId="S::rbradley@queensmeadacademy.org::6cb9bada-e9c8-4187-9efd-8a268159ffda" providerId="AD" clId="Web-{C4285098-ED4B-7274-3647-0453F5540643}" dt="2020-05-09T21:31:48.548" v="506" actId="1076"/>
          <ac:picMkLst>
            <pc:docMk/>
            <pc:sldMk cId="1719368876" sldId="259"/>
            <ac:picMk id="6" creationId="{97CE8CCC-2BC9-4F60-87B8-32CDB59302CC}"/>
          </ac:picMkLst>
        </pc:picChg>
      </pc:sldChg>
      <pc:sldChg chg="addSp delSp modSp new">
        <pc:chgData name="R Bradley" userId="S::rbradley@queensmeadacademy.org::6cb9bada-e9c8-4187-9efd-8a268159ffda" providerId="AD" clId="Web-{C4285098-ED4B-7274-3647-0453F5540643}" dt="2020-05-09T21:35:55.300" v="776" actId="20577"/>
        <pc:sldMkLst>
          <pc:docMk/>
          <pc:sldMk cId="2131392565" sldId="260"/>
        </pc:sldMkLst>
        <pc:spChg chg="mod">
          <ac:chgData name="R Bradley" userId="S::rbradley@queensmeadacademy.org::6cb9bada-e9c8-4187-9efd-8a268159ffda" providerId="AD" clId="Web-{C4285098-ED4B-7274-3647-0453F5540643}" dt="2020-05-09T21:35:55.300" v="776" actId="20577"/>
          <ac:spMkLst>
            <pc:docMk/>
            <pc:sldMk cId="2131392565" sldId="260"/>
            <ac:spMk id="2" creationId="{1716F2F0-FDBE-44DB-BC73-F172ED84B828}"/>
          </ac:spMkLst>
        </pc:spChg>
        <pc:spChg chg="del">
          <ac:chgData name="R Bradley" userId="S::rbradley@queensmeadacademy.org::6cb9bada-e9c8-4187-9efd-8a268159ffda" providerId="AD" clId="Web-{C4285098-ED4B-7274-3647-0453F5540643}" dt="2020-05-09T21:33:51.221" v="549"/>
          <ac:spMkLst>
            <pc:docMk/>
            <pc:sldMk cId="2131392565" sldId="260"/>
            <ac:spMk id="3" creationId="{55792718-D641-4206-A771-BBA764400BF8}"/>
          </ac:spMkLst>
        </pc:spChg>
        <pc:graphicFrameChg chg="add mod ord modGraphic">
          <ac:chgData name="R Bradley" userId="S::rbradley@queensmeadacademy.org::6cb9bada-e9c8-4187-9efd-8a268159ffda" providerId="AD" clId="Web-{C4285098-ED4B-7274-3647-0453F5540643}" dt="2020-05-09T21:35:22.175" v="716"/>
          <ac:graphicFrameMkLst>
            <pc:docMk/>
            <pc:sldMk cId="2131392565" sldId="260"/>
            <ac:graphicFrameMk id="4" creationId="{391FFD37-4A81-4090-A270-267C51F5D9CE}"/>
          </ac:graphicFrameMkLst>
        </pc:graphicFrameChg>
      </pc:sldChg>
      <pc:sldChg chg="addSp delSp modSp new">
        <pc:chgData name="R Bradley" userId="S::rbradley@queensmeadacademy.org::6cb9bada-e9c8-4187-9efd-8a268159ffda" providerId="AD" clId="Web-{C4285098-ED4B-7274-3647-0453F5540643}" dt="2020-05-09T21:38:53.458" v="798" actId="20577"/>
        <pc:sldMkLst>
          <pc:docMk/>
          <pc:sldMk cId="3370296631" sldId="261"/>
        </pc:sldMkLst>
        <pc:spChg chg="mod">
          <ac:chgData name="R Bradley" userId="S::rbradley@queensmeadacademy.org::6cb9bada-e9c8-4187-9efd-8a268159ffda" providerId="AD" clId="Web-{C4285098-ED4B-7274-3647-0453F5540643}" dt="2020-05-09T21:38:53.458" v="798" actId="20577"/>
          <ac:spMkLst>
            <pc:docMk/>
            <pc:sldMk cId="3370296631" sldId="261"/>
            <ac:spMk id="2" creationId="{DE77EBB9-11C4-42DF-8E38-1D3E9D9D1632}"/>
          </ac:spMkLst>
        </pc:spChg>
        <pc:spChg chg="del">
          <ac:chgData name="R Bradley" userId="S::rbradley@queensmeadacademy.org::6cb9bada-e9c8-4187-9efd-8a268159ffda" providerId="AD" clId="Web-{C4285098-ED4B-7274-3647-0453F5540643}" dt="2020-05-09T21:37:20.176" v="779"/>
          <ac:spMkLst>
            <pc:docMk/>
            <pc:sldMk cId="3370296631" sldId="261"/>
            <ac:spMk id="3" creationId="{DA6A45B0-2549-4F09-840B-4782150C2C43}"/>
          </ac:spMkLst>
        </pc:spChg>
        <pc:picChg chg="add mod ord">
          <ac:chgData name="R Bradley" userId="S::rbradley@queensmeadacademy.org::6cb9bada-e9c8-4187-9efd-8a268159ffda" providerId="AD" clId="Web-{C4285098-ED4B-7274-3647-0453F5540643}" dt="2020-05-09T21:38:14.723" v="783" actId="14100"/>
          <ac:picMkLst>
            <pc:docMk/>
            <pc:sldMk cId="3370296631" sldId="261"/>
            <ac:picMk id="4" creationId="{BC8869A8-AC38-4E13-B9A3-EE4EFEA159F9}"/>
          </ac:picMkLst>
        </pc:picChg>
        <pc:picChg chg="add mod">
          <ac:chgData name="R Bradley" userId="S::rbradley@queensmeadacademy.org::6cb9bada-e9c8-4187-9efd-8a268159ffda" providerId="AD" clId="Web-{C4285098-ED4B-7274-3647-0453F5540643}" dt="2020-05-09T21:38:24.879" v="785" actId="14100"/>
          <ac:picMkLst>
            <pc:docMk/>
            <pc:sldMk cId="3370296631" sldId="261"/>
            <ac:picMk id="6" creationId="{A13D73BC-414C-4412-B012-A1B4ECE52262}"/>
          </ac:picMkLst>
        </pc:picChg>
      </pc:sldChg>
      <pc:sldChg chg="addSp modSp new">
        <pc:chgData name="R Bradley" userId="S::rbradley@queensmeadacademy.org::6cb9bada-e9c8-4187-9efd-8a268159ffda" providerId="AD" clId="Web-{C4285098-ED4B-7274-3647-0453F5540643}" dt="2020-05-09T21:50:53.965" v="809" actId="1076"/>
        <pc:sldMkLst>
          <pc:docMk/>
          <pc:sldMk cId="47816270" sldId="262"/>
        </pc:sldMkLst>
        <pc:spChg chg="mod">
          <ac:chgData name="R Bradley" userId="S::rbradley@queensmeadacademy.org::6cb9bada-e9c8-4187-9efd-8a268159ffda" providerId="AD" clId="Web-{C4285098-ED4B-7274-3647-0453F5540643}" dt="2020-05-09T21:50:39.356" v="803" actId="20577"/>
          <ac:spMkLst>
            <pc:docMk/>
            <pc:sldMk cId="47816270" sldId="262"/>
            <ac:spMk id="3" creationId="{730C9378-CA49-4083-9A4C-AB6DC4ECCC73}"/>
          </ac:spMkLst>
        </pc:spChg>
        <pc:picChg chg="add mod">
          <ac:chgData name="R Bradley" userId="S::rbradley@queensmeadacademy.org::6cb9bada-e9c8-4187-9efd-8a268159ffda" providerId="AD" clId="Web-{C4285098-ED4B-7274-3647-0453F5540643}" dt="2020-05-09T21:50:53.965" v="809" actId="1076"/>
          <ac:picMkLst>
            <pc:docMk/>
            <pc:sldMk cId="47816270" sldId="262"/>
            <ac:picMk id="4" creationId="{002ACC5D-CD57-45E9-A271-9A5ED557BF4B}"/>
          </ac:picMkLst>
        </pc:picChg>
      </pc:sldChg>
      <pc:sldChg chg="addSp delSp modSp new">
        <pc:chgData name="R Bradley" userId="S::rbradley@queensmeadacademy.org::6cb9bada-e9c8-4187-9efd-8a268159ffda" providerId="AD" clId="Web-{C4285098-ED4B-7274-3647-0453F5540643}" dt="2020-05-09T21:53:18.671" v="818" actId="14100"/>
        <pc:sldMkLst>
          <pc:docMk/>
          <pc:sldMk cId="2230652723" sldId="263"/>
        </pc:sldMkLst>
        <pc:spChg chg="del mod">
          <ac:chgData name="R Bradley" userId="S::rbradley@queensmeadacademy.org::6cb9bada-e9c8-4187-9efd-8a268159ffda" providerId="AD" clId="Web-{C4285098-ED4B-7274-3647-0453F5540643}" dt="2020-05-09T21:52:22.389" v="813"/>
          <ac:spMkLst>
            <pc:docMk/>
            <pc:sldMk cId="2230652723" sldId="263"/>
            <ac:spMk id="3" creationId="{C04AE443-0964-4C4B-9E41-65B9C4DB5097}"/>
          </ac:spMkLst>
        </pc:spChg>
        <pc:picChg chg="add mod ord">
          <ac:chgData name="R Bradley" userId="S::rbradley@queensmeadacademy.org::6cb9bada-e9c8-4187-9efd-8a268159ffda" providerId="AD" clId="Web-{C4285098-ED4B-7274-3647-0453F5540643}" dt="2020-05-09T21:53:07.342" v="815" actId="1076"/>
          <ac:picMkLst>
            <pc:docMk/>
            <pc:sldMk cId="2230652723" sldId="263"/>
            <ac:picMk id="4" creationId="{B578C805-6892-41DC-ACC6-E525163F8801}"/>
          </ac:picMkLst>
        </pc:picChg>
        <pc:picChg chg="add mod">
          <ac:chgData name="R Bradley" userId="S::rbradley@queensmeadacademy.org::6cb9bada-e9c8-4187-9efd-8a268159ffda" providerId="AD" clId="Web-{C4285098-ED4B-7274-3647-0453F5540643}" dt="2020-05-09T21:53:18.671" v="818" actId="14100"/>
          <ac:picMkLst>
            <pc:docMk/>
            <pc:sldMk cId="2230652723" sldId="263"/>
            <ac:picMk id="6" creationId="{15767032-506A-4973-9919-074F9EB5C573}"/>
          </ac:picMkLst>
        </pc:picChg>
      </pc:sldChg>
      <pc:sldChg chg="addSp delSp modSp new">
        <pc:chgData name="R Bradley" userId="S::rbradley@queensmeadacademy.org::6cb9bada-e9c8-4187-9efd-8a268159ffda" providerId="AD" clId="Web-{C4285098-ED4B-7274-3647-0453F5540643}" dt="2020-05-09T21:54:49.234" v="825" actId="14100"/>
        <pc:sldMkLst>
          <pc:docMk/>
          <pc:sldMk cId="1129656851" sldId="264"/>
        </pc:sldMkLst>
        <pc:spChg chg="del">
          <ac:chgData name="R Bradley" userId="S::rbradley@queensmeadacademy.org::6cb9bada-e9c8-4187-9efd-8a268159ffda" providerId="AD" clId="Web-{C4285098-ED4B-7274-3647-0453F5540643}" dt="2020-05-09T21:54:00.812" v="820"/>
          <ac:spMkLst>
            <pc:docMk/>
            <pc:sldMk cId="1129656851" sldId="264"/>
            <ac:spMk id="3" creationId="{09506FB1-79FC-4D9D-B128-7F5C05C80984}"/>
          </ac:spMkLst>
        </pc:spChg>
        <pc:picChg chg="add mod ord">
          <ac:chgData name="R Bradley" userId="S::rbradley@queensmeadacademy.org::6cb9bada-e9c8-4187-9efd-8a268159ffda" providerId="AD" clId="Web-{C4285098-ED4B-7274-3647-0453F5540643}" dt="2020-05-09T21:54:36.796" v="822" actId="14100"/>
          <ac:picMkLst>
            <pc:docMk/>
            <pc:sldMk cId="1129656851" sldId="264"/>
            <ac:picMk id="4" creationId="{C29EB9D3-EAD8-4D90-882F-9BAE90DE7680}"/>
          </ac:picMkLst>
        </pc:picChg>
        <pc:picChg chg="add mod">
          <ac:chgData name="R Bradley" userId="S::rbradley@queensmeadacademy.org::6cb9bada-e9c8-4187-9efd-8a268159ffda" providerId="AD" clId="Web-{C4285098-ED4B-7274-3647-0453F5540643}" dt="2020-05-09T21:54:49.234" v="825" actId="14100"/>
          <ac:picMkLst>
            <pc:docMk/>
            <pc:sldMk cId="1129656851" sldId="264"/>
            <ac:picMk id="6" creationId="{64EE6513-FE04-4B02-83BE-26A77B79F4A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3110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60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408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878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5869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8879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50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574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029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423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6745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832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7549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17264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564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6368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04405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1143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5230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9519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035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645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051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7709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7360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6577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6087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29708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1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119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5/10/2020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35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37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131F59B5-2BB8-409F-B015-054B0582A4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974" r="-2" b="-2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3466" y="643467"/>
            <a:ext cx="10905059" cy="333035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 algn="ctr"/>
            <a:r>
              <a:rPr lang="en-US" sz="4800" dirty="0" err="1">
                <a:solidFill>
                  <a:schemeClr val="bg1"/>
                </a:solidFill>
              </a:rPr>
              <a:t>Maths</a:t>
            </a:r>
            <a:endParaRPr lang="en-US" sz="480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3466" y="4133135"/>
            <a:ext cx="10902016" cy="145451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Week commencing 11th May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1A517-226A-4340-90BB-9E048DA83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would you measure using mm?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8FF706-6789-4A6B-A112-1ACAC02CC8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/>
              <a:t>Can you think of 5 items?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Tell me whether you would use a meters, centimeters or millimeters to measure the following:</a:t>
            </a:r>
          </a:p>
          <a:p>
            <a:pPr marL="0" indent="0">
              <a:buNone/>
            </a:pPr>
            <a:r>
              <a:rPr lang="en-US" dirty="0"/>
              <a:t>Key</a:t>
            </a:r>
          </a:p>
          <a:p>
            <a:pPr marL="0" indent="0">
              <a:buNone/>
            </a:pPr>
            <a:r>
              <a:rPr lang="en-US" dirty="0"/>
              <a:t>Door</a:t>
            </a:r>
          </a:p>
          <a:p>
            <a:pPr marL="0" indent="0">
              <a:buNone/>
            </a:pPr>
            <a:r>
              <a:rPr lang="en-US" dirty="0"/>
              <a:t>candle</a:t>
            </a:r>
          </a:p>
          <a:p>
            <a:pPr marL="0" indent="0">
              <a:buNone/>
            </a:pPr>
            <a:r>
              <a:rPr lang="en-US" dirty="0"/>
              <a:t>Head of a match</a:t>
            </a:r>
          </a:p>
          <a:p>
            <a:pPr marL="0" indent="0">
              <a:buNone/>
            </a:pPr>
            <a:r>
              <a:rPr lang="en-US" dirty="0"/>
              <a:t>car</a:t>
            </a:r>
          </a:p>
          <a:p>
            <a:pPr marL="0" indent="0">
              <a:buNone/>
            </a:pPr>
            <a:r>
              <a:rPr lang="en-US" dirty="0"/>
              <a:t>Top of a pin</a:t>
            </a:r>
          </a:p>
          <a:p>
            <a:pPr marL="0" indent="0">
              <a:buNone/>
            </a:pPr>
            <a:r>
              <a:rPr lang="en-US" dirty="0"/>
              <a:t>spoon</a:t>
            </a:r>
          </a:p>
        </p:txBody>
      </p:sp>
    </p:spTree>
    <p:extLst>
      <p:ext uri="{BB962C8B-B14F-4D97-AF65-F5344CB8AC3E}">
        <p14:creationId xmlns:p14="http://schemas.microsoft.com/office/powerpoint/2010/main" val="3717042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92909-449D-4937-8D20-B42FCA294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Can you remember how many millimeters are in a </a:t>
            </a:r>
            <a:r>
              <a:rPr lang="en-US" dirty="0" err="1"/>
              <a:t>centimetre</a:t>
            </a:r>
            <a:r>
              <a:rPr lang="en-US" dirty="0"/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A352AC-DA5E-4692-8FBF-6751D25317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ea typeface="+mn-lt"/>
                <a:cs typeface="+mn-lt"/>
              </a:rPr>
              <a:t>How many </a:t>
            </a:r>
            <a:r>
              <a:rPr lang="en-US" dirty="0" err="1">
                <a:ea typeface="+mn-lt"/>
                <a:cs typeface="+mn-lt"/>
              </a:rPr>
              <a:t>millimetres</a:t>
            </a:r>
            <a:r>
              <a:rPr lang="en-US" dirty="0">
                <a:ea typeface="+mn-lt"/>
                <a:cs typeface="+mn-lt"/>
              </a:rPr>
              <a:t> are in half a cm? </a:t>
            </a:r>
          </a:p>
          <a:p>
            <a:r>
              <a:rPr lang="en-US" dirty="0">
                <a:ea typeface="+mn-lt"/>
                <a:cs typeface="+mn-lt"/>
              </a:rPr>
              <a:t>How many different ways can you partition 54 cm?  </a:t>
            </a:r>
            <a:r>
              <a:rPr lang="en-US" dirty="0" err="1">
                <a:ea typeface="+mn-lt"/>
                <a:cs typeface="+mn-lt"/>
              </a:rPr>
              <a:t>eg</a:t>
            </a:r>
            <a:r>
              <a:rPr lang="en-US" dirty="0">
                <a:ea typeface="+mn-lt"/>
                <a:cs typeface="+mn-lt"/>
              </a:rPr>
              <a:t>,  12 + 42 = 54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677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CD447-D7B6-4269-A658-9B673DD92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you complete these?</a:t>
            </a:r>
          </a:p>
        </p:txBody>
      </p:sp>
      <p:pic>
        <p:nvPicPr>
          <p:cNvPr id="4" name="Picture 4" descr="A picture containing object, antenna&#10;&#10;Description generated with very high confidence">
            <a:extLst>
              <a:ext uri="{FF2B5EF4-FFF2-40B4-BE49-F238E27FC236}">
                <a16:creationId xmlns:a16="http://schemas.microsoft.com/office/drawing/2014/main" id="{2E6D3580-ED6A-4CB4-8062-D0F17970BE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23263" y="2461823"/>
            <a:ext cx="5898491" cy="1711983"/>
          </a:xfrm>
        </p:spPr>
      </p:pic>
      <p:pic>
        <p:nvPicPr>
          <p:cNvPr id="6" name="Picture 6" descr="A close up of a clock&#10;&#10;Description generated with high confidence">
            <a:extLst>
              <a:ext uri="{FF2B5EF4-FFF2-40B4-BE49-F238E27FC236}">
                <a16:creationId xmlns:a16="http://schemas.microsoft.com/office/drawing/2014/main" id="{97CE8CCC-2BC9-4F60-87B8-32CDB59302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9721" y="4400908"/>
            <a:ext cx="5920596" cy="1708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368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2F0-FDBE-44DB-BC73-F172ED84B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Can you measure some objects in your house, showing </a:t>
            </a:r>
            <a:r>
              <a:rPr lang="en-US" dirty="0" err="1"/>
              <a:t>cms</a:t>
            </a:r>
            <a:r>
              <a:rPr lang="en-US" dirty="0"/>
              <a:t> and mms then just in mms?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91FFD37-4A81-4090-A270-267C51F5D9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9894342"/>
              </p:ext>
            </p:extLst>
          </p:nvPr>
        </p:nvGraphicFramePr>
        <p:xfrm>
          <a:off x="1295400" y="2557463"/>
          <a:ext cx="96012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0400">
                  <a:extLst>
                    <a:ext uri="{9D8B030D-6E8A-4147-A177-3AD203B41FA5}">
                      <a16:colId xmlns:a16="http://schemas.microsoft.com/office/drawing/2014/main" val="4244808379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103110176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8533361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Item you are measuring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Cms</a:t>
                      </a:r>
                      <a:r>
                        <a:rPr lang="en-US" dirty="0"/>
                        <a:t> and mms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6906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Mobile Phone Case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17cm and 3mm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173mm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0788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48624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1392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7EBB9-11C4-42DF-8E38-1D3E9D9D1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Complete these</a:t>
            </a:r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C8869A8-AC38-4E13-B9A3-EE4EFEA15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3691" y="2609371"/>
            <a:ext cx="3868048" cy="3329077"/>
          </a:xfrm>
        </p:spPr>
      </p:pic>
      <p:pic>
        <p:nvPicPr>
          <p:cNvPr id="6" name="Picture 6" descr="A close up of a map&#10;&#10;Description generated with very high confidence">
            <a:extLst>
              <a:ext uri="{FF2B5EF4-FFF2-40B4-BE49-F238E27FC236}">
                <a16:creationId xmlns:a16="http://schemas.microsoft.com/office/drawing/2014/main" id="{A13D73BC-414C-4412-B012-A1B4ECE52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9911" y="2605216"/>
            <a:ext cx="3303916" cy="354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966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D0F27-C1A6-4BF5-B644-7D520080E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0C9378-CA49-4083-9A4C-AB6DC4ECCC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ea typeface="+mn-lt"/>
                <a:cs typeface="+mn-lt"/>
              </a:rPr>
              <a:t>Why does converting to the same unit of length, make it easier to compare lengths?</a:t>
            </a:r>
          </a:p>
          <a:p>
            <a:endParaRPr lang="en-US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02ACC5D-CD57-45E9-A271-9A5ED557BF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2287" y="3625190"/>
            <a:ext cx="5302369" cy="2353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16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3AFFA-03F7-49EE-A95D-416A6AA20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578C805-6892-41DC-ACC6-E525163F88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3485" y="910686"/>
            <a:ext cx="5869556" cy="2743918"/>
          </a:xfrm>
        </p:spPr>
      </p:pic>
      <p:pic>
        <p:nvPicPr>
          <p:cNvPr id="6" name="Picture 6" descr="A close up of a screen&#10;&#10;Description generated with high confidence">
            <a:extLst>
              <a:ext uri="{FF2B5EF4-FFF2-40B4-BE49-F238E27FC236}">
                <a16:creationId xmlns:a16="http://schemas.microsoft.com/office/drawing/2014/main" id="{15767032-506A-4973-9919-074F9EB5C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9532" y="4832197"/>
            <a:ext cx="7070784" cy="84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52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7C2FE-2C62-4402-B2BC-133A84064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knife&#10;&#10;Description generated with very high confidence">
            <a:extLst>
              <a:ext uri="{FF2B5EF4-FFF2-40B4-BE49-F238E27FC236}">
                <a16:creationId xmlns:a16="http://schemas.microsoft.com/office/drawing/2014/main" id="{C29EB9D3-EAD8-4D90-882F-9BAE90DE76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58981" y="2843901"/>
            <a:ext cx="5228865" cy="1637940"/>
          </a:xfr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4EE6513-FE04-4B02-83BE-26A77B79F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4778" y="1061888"/>
            <a:ext cx="4367841" cy="497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656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4E55F-E919-4C39-92E5-04E630D38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table, photo, wooden, board&#10;&#10;Description generated with very high confidence">
            <a:extLst>
              <a:ext uri="{FF2B5EF4-FFF2-40B4-BE49-F238E27FC236}">
                <a16:creationId xmlns:a16="http://schemas.microsoft.com/office/drawing/2014/main" id="{4C836B9B-084F-4B85-A234-E488A8B2FE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9173" y="2843901"/>
            <a:ext cx="5294821" cy="1551676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5F613A-4202-4D4A-8320-EF60E574712A}"/>
              </a:ext>
            </a:extLst>
          </p:cNvPr>
          <p:cNvSpPr txBox="1"/>
          <p:nvPr/>
        </p:nvSpPr>
        <p:spPr>
          <a:xfrm>
            <a:off x="6909759" y="2797834"/>
            <a:ext cx="4525991" cy="181588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/>
              <a:t>How</a:t>
            </a:r>
            <a:r>
              <a:rPr lang="en-US" sz="2800" dirty="0">
                <a:ea typeface="+mn-lt"/>
                <a:cs typeface="+mn-lt"/>
              </a:rPr>
              <a:t> did you calculate the height of the tower? Can you describe and explain what you did?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83256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52ECD9-C7D8-4899-8E64-9557AD9E2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>
                <a:ea typeface="+mj-lt"/>
                <a:cs typeface="+mj-lt"/>
              </a:rPr>
              <a:t>Estimate which route is the shortest from Tommy’s house to his friend’s house. Which route is the longest? Top, middle or bottom?</a:t>
            </a:r>
            <a:endParaRPr lang="en-US" sz="3200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ECE28C0-386F-43AE-96CD-24E567BCEF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04151" y="2182273"/>
            <a:ext cx="7799356" cy="4355800"/>
          </a:xfrm>
        </p:spPr>
      </p:pic>
    </p:spTree>
    <p:extLst>
      <p:ext uri="{BB962C8B-B14F-4D97-AF65-F5344CB8AC3E}">
        <p14:creationId xmlns:p14="http://schemas.microsoft.com/office/powerpoint/2010/main" val="2277500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A1481-8352-40ED-976F-8C4EF2DF6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a typeface="+mj-lt"/>
                <a:cs typeface="+mj-lt"/>
              </a:rPr>
              <a:t>Why does converting the measurements to the same unit of length make it easier to add them? </a:t>
            </a:r>
            <a:endParaRPr lang="en-US" dirty="0"/>
          </a:p>
        </p:txBody>
      </p:sp>
      <p:pic>
        <p:nvPicPr>
          <p:cNvPr id="4" name="Picture 4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BB49937F-62C6-41A0-97DC-8BC1BFC62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6963" y="2590410"/>
            <a:ext cx="7676790" cy="1799865"/>
          </a:xfrm>
        </p:spPr>
      </p:pic>
    </p:spTree>
    <p:extLst>
      <p:ext uri="{BB962C8B-B14F-4D97-AF65-F5344CB8AC3E}">
        <p14:creationId xmlns:p14="http://schemas.microsoft.com/office/powerpoint/2010/main" val="4054687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9FB55-FA42-4AEA-85A0-80BF527E5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AAE4BFD-CD76-4710-974D-F63B2B9E8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4643" y="2552490"/>
            <a:ext cx="4131693" cy="3845404"/>
          </a:xfr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FD19142-CA54-4540-B495-C003D3ADE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2211" y="646981"/>
            <a:ext cx="3706483" cy="5549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337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7F6C4-BE6C-4DC7-B3F9-92B6E3558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a typeface="+mj-lt"/>
                <a:cs typeface="+mj-lt"/>
              </a:rPr>
              <a:t>What is the difference between the length of the two objects? How would you work it out?</a:t>
            </a:r>
            <a:endParaRPr lang="en-US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449E0EF6-A95A-4A1C-9ED5-5CDF6432FD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9686" y="2711360"/>
            <a:ext cx="9167003" cy="2823173"/>
          </a:xfrm>
        </p:spPr>
      </p:pic>
    </p:spTree>
    <p:extLst>
      <p:ext uri="{BB962C8B-B14F-4D97-AF65-F5344CB8AC3E}">
        <p14:creationId xmlns:p14="http://schemas.microsoft.com/office/powerpoint/2010/main" val="6846700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44B68-2172-49D1-AB71-FAD40F251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>
                <a:ea typeface="+mj-lt"/>
                <a:cs typeface="+mj-lt"/>
              </a:rPr>
              <a:t>How are Alex’s models different? How are they the same? Which model do you prefer? Why? What is the most efficient way to subtract mixed units?</a:t>
            </a:r>
            <a:endParaRPr lang="en-US" sz="3600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35501E4-A8D6-41B9-9F67-940F158750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4228" y="2804095"/>
            <a:ext cx="8462333" cy="3543478"/>
          </a:xfrm>
        </p:spPr>
      </p:pic>
    </p:spTree>
    <p:extLst>
      <p:ext uri="{BB962C8B-B14F-4D97-AF65-F5344CB8AC3E}">
        <p14:creationId xmlns:p14="http://schemas.microsoft.com/office/powerpoint/2010/main" val="16370473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7D419-8DB5-4895-A681-E7AE7F93B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photo, table, bird, white&#10;&#10;Description generated with very high confidence">
            <a:extLst>
              <a:ext uri="{FF2B5EF4-FFF2-40B4-BE49-F238E27FC236}">
                <a16:creationId xmlns:a16="http://schemas.microsoft.com/office/drawing/2014/main" id="{C67B78F5-FD2F-43A6-AF0F-400045E84B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040" y="3069896"/>
            <a:ext cx="9601918" cy="2293007"/>
          </a:xfrm>
        </p:spPr>
      </p:pic>
    </p:spTree>
    <p:extLst>
      <p:ext uri="{BB962C8B-B14F-4D97-AF65-F5344CB8AC3E}">
        <p14:creationId xmlns:p14="http://schemas.microsoft.com/office/powerpoint/2010/main" val="3379723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612255-1432-467C-B66E-E4F524AF1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7CF53E-FAD7-4E06-9623-ED7163794C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6164" y="112781"/>
            <a:ext cx="4727519" cy="6640105"/>
          </a:xfr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8597A36-FCEE-4A56-8796-A576603221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0249" y="1051368"/>
            <a:ext cx="5403011" cy="518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593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BrushVTI">
  <a:themeElements>
    <a:clrScheme name="AnalogousFromLightSeedRightStep">
      <a:dk1>
        <a:srgbClr val="000000"/>
      </a:dk1>
      <a:lt1>
        <a:srgbClr val="FFFFFF"/>
      </a:lt1>
      <a:dk2>
        <a:srgbClr val="243C41"/>
      </a:dk2>
      <a:lt2>
        <a:srgbClr val="E9E7EC"/>
      </a:lt2>
      <a:accent1>
        <a:srgbClr val="94A77F"/>
      </a:accent1>
      <a:accent2>
        <a:srgbClr val="7BAC75"/>
      </a:accent2>
      <a:accent3>
        <a:srgbClr val="81AB8E"/>
      </a:accent3>
      <a:accent4>
        <a:srgbClr val="74AA9B"/>
      </a:accent4>
      <a:accent5>
        <a:srgbClr val="7EA9B0"/>
      </a:accent5>
      <a:accent6>
        <a:srgbClr val="7F99BA"/>
      </a:accent6>
      <a:hlink>
        <a:srgbClr val="9577B5"/>
      </a:hlink>
      <a:folHlink>
        <a:srgbClr val="828282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BD7E192A88084FB47D7E3C24A334EE" ma:contentTypeVersion="12" ma:contentTypeDescription="Create a new document." ma:contentTypeScope="" ma:versionID="ea01bd33ebba8c27e866ef212636a570">
  <xsd:schema xmlns:xsd="http://www.w3.org/2001/XMLSchema" xmlns:xs="http://www.w3.org/2001/XMLSchema" xmlns:p="http://schemas.microsoft.com/office/2006/metadata/properties" xmlns:ns2="6fd7b7d4-0ad7-46d4-a82e-bad97ffb913c" xmlns:ns3="838992c1-f416-472f-bf15-2834f14a1cda" targetNamespace="http://schemas.microsoft.com/office/2006/metadata/properties" ma:root="true" ma:fieldsID="12d15bf3e535640a5c8236ec5f37186b" ns2:_="" ns3:_="">
    <xsd:import namespace="6fd7b7d4-0ad7-46d4-a82e-bad97ffb913c"/>
    <xsd:import namespace="838992c1-f416-472f-bf15-2834f14a1c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d7b7d4-0ad7-46d4-a82e-bad97ffb91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8992c1-f416-472f-bf15-2834f14a1cd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F6DD34A-FE85-4834-A6C5-444AEF6C29F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fd7b7d4-0ad7-46d4-a82e-bad97ffb913c"/>
    <ds:schemaRef ds:uri="838992c1-f416-472f-bf15-2834f14a1c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779357A-7A2F-4A18-8B1C-777C66B10D6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43EBFC4-79B5-481F-AB2B-FBFD97CD442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Organic</vt:lpstr>
      <vt:lpstr>BrushVTI</vt:lpstr>
      <vt:lpstr>Maths</vt:lpstr>
      <vt:lpstr>What would you measure using mm?</vt:lpstr>
      <vt:lpstr>Can you remember how many millimeters are in a centimetre?</vt:lpstr>
      <vt:lpstr>Can you complete these?</vt:lpstr>
      <vt:lpstr>Can you measure some objects in your house, showing cms and mms then just in mms?</vt:lpstr>
      <vt:lpstr>Complete these</vt:lpstr>
      <vt:lpstr>PowerPoint Presentation</vt:lpstr>
      <vt:lpstr>PowerPoint Presentation</vt:lpstr>
      <vt:lpstr>PowerPoint Presentation</vt:lpstr>
      <vt:lpstr>PowerPoint Presentation</vt:lpstr>
      <vt:lpstr>Estimate which route is the shortest from Tommy’s house to his friend’s house. Which route is the longest? Top, middle or bottom?</vt:lpstr>
      <vt:lpstr>Why does converting the measurements to the same unit of length make it easier to add them? </vt:lpstr>
      <vt:lpstr>PowerPoint Presentation</vt:lpstr>
      <vt:lpstr>What is the difference between the length of the two objects? How would you work it out?</vt:lpstr>
      <vt:lpstr>How are Alex’s models different? How are they the same? Which model do you prefer? Why? What is the most efficient way to subtract mixed units?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242</cp:revision>
  <dcterms:created xsi:type="dcterms:W3CDTF">2020-05-09T16:00:09Z</dcterms:created>
  <dcterms:modified xsi:type="dcterms:W3CDTF">2020-05-10T14:27:15Z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0x010100C4BD7E192A88084FB47D7E3C24A334EE</vt:lpwstr>
  </property>
</Properties>
</file>