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94" r:id="rId2"/>
    <p:sldId id="367" r:id="rId3"/>
    <p:sldId id="371" r:id="rId4"/>
    <p:sldId id="372" r:id="rId5"/>
    <p:sldId id="373" r:id="rId6"/>
    <p:sldId id="374" r:id="rId7"/>
    <p:sldId id="366" r:id="rId8"/>
    <p:sldId id="370" r:id="rId9"/>
    <p:sldId id="375" r:id="rId1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x Dennehy" initials="BD" lastIdx="4" clrIdx="0">
    <p:extLst>
      <p:ext uri="{19B8F6BF-5375-455C-9EA6-DF929625EA0E}">
        <p15:presenceInfo xmlns:p15="http://schemas.microsoft.com/office/powerpoint/2012/main" userId="346b8575aaa3ec4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71" autoAdjust="0"/>
    <p:restoredTop sz="94660"/>
  </p:normalViewPr>
  <p:slideViewPr>
    <p:cSldViewPr snapToGrid="0">
      <p:cViewPr varScale="1">
        <p:scale>
          <a:sx n="115" d="100"/>
          <a:sy n="115" d="100"/>
        </p:scale>
        <p:origin x="49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tableStyles" Target="tableStyles.xml"/><Relationship Id="rId11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BE15D15-FAF3-463F-8962-2D557DBCAD81}"/>
    <pc:docChg chg="addSld modSld sldOrd">
      <pc:chgData name="" userId="" providerId="" clId="Web-{1BE15D15-FAF3-463F-8962-2D557DBCAD81}" dt="2018-11-11T18:58:42.976" v="140"/>
      <pc:docMkLst>
        <pc:docMk/>
      </pc:docMkLst>
      <pc:sldChg chg="ord">
        <pc:chgData name="" userId="" providerId="" clId="Web-{1BE15D15-FAF3-463F-8962-2D557DBCAD81}" dt="2018-11-11T18:58:42.976" v="140"/>
        <pc:sldMkLst>
          <pc:docMk/>
          <pc:sldMk cId="3910663825" sldId="263"/>
        </pc:sldMkLst>
      </pc:sldChg>
      <pc:sldChg chg="modSp">
        <pc:chgData name="" userId="" providerId="" clId="Web-{1BE15D15-FAF3-463F-8962-2D557DBCAD81}" dt="2018-11-11T18:56:39.086" v="136" actId="20577"/>
        <pc:sldMkLst>
          <pc:docMk/>
          <pc:sldMk cId="3620427592" sldId="310"/>
        </pc:sldMkLst>
        <pc:spChg chg="mod">
          <ac:chgData name="" userId="" providerId="" clId="Web-{1BE15D15-FAF3-463F-8962-2D557DBCAD81}" dt="2018-11-11T18:56:39.086" v="136" actId="20577"/>
          <ac:spMkLst>
            <pc:docMk/>
            <pc:sldMk cId="3620427592" sldId="310"/>
            <ac:spMk id="5" creationId="{9794B865-F059-4582-9951-6B96F6D77186}"/>
          </ac:spMkLst>
        </pc:spChg>
      </pc:sldChg>
      <pc:sldChg chg="new">
        <pc:chgData name="" userId="" providerId="" clId="Web-{1BE15D15-FAF3-463F-8962-2D557DBCAD81}" dt="2018-11-11T18:58:34.866" v="139"/>
        <pc:sldMkLst>
          <pc:docMk/>
          <pc:sldMk cId="940952832" sldId="311"/>
        </pc:sldMkLst>
      </pc:sldChg>
    </pc:docChg>
  </pc:docChgLst>
  <pc:docChgLst>
    <pc:chgData clId="Web-{49ECBF55-AD08-4E03-8BBA-B956BE9F96DF}"/>
    <pc:docChg chg="addSld delSld modSld sldOrd">
      <pc:chgData name="" userId="" providerId="" clId="Web-{49ECBF55-AD08-4E03-8BBA-B956BE9F96DF}" dt="2018-11-11T19:22:16.717" v="382"/>
      <pc:docMkLst>
        <pc:docMk/>
      </pc:docMkLst>
      <pc:sldChg chg="del">
        <pc:chgData name="" userId="" providerId="" clId="Web-{49ECBF55-AD08-4E03-8BBA-B956BE9F96DF}" dt="2018-11-11T19:16:35.071" v="216"/>
        <pc:sldMkLst>
          <pc:docMk/>
          <pc:sldMk cId="4226155922" sldId="304"/>
        </pc:sldMkLst>
      </pc:sldChg>
      <pc:sldChg chg="addSp delSp modSp">
        <pc:chgData name="" userId="" providerId="" clId="Web-{49ECBF55-AD08-4E03-8BBA-B956BE9F96DF}" dt="2018-11-11T19:12:07.649" v="2"/>
        <pc:sldMkLst>
          <pc:docMk/>
          <pc:sldMk cId="940952832" sldId="311"/>
        </pc:sldMkLst>
        <pc:spChg chg="mod">
          <ac:chgData name="" userId="" providerId="" clId="Web-{49ECBF55-AD08-4E03-8BBA-B956BE9F96DF}" dt="2018-11-11T19:11:14.742" v="0"/>
          <ac:spMkLst>
            <pc:docMk/>
            <pc:sldMk cId="940952832" sldId="311"/>
            <ac:spMk id="2" creationId="{031ACB1F-6818-40C9-91F6-D3288ED1DDC7}"/>
          </ac:spMkLst>
        </pc:spChg>
        <pc:spChg chg="add del">
          <ac:chgData name="" userId="" providerId="" clId="Web-{49ECBF55-AD08-4E03-8BBA-B956BE9F96DF}" dt="2018-11-11T19:12:07.649" v="2"/>
          <ac:spMkLst>
            <pc:docMk/>
            <pc:sldMk cId="940952832" sldId="311"/>
            <ac:spMk id="6" creationId="{BD4507E0-A53D-4E11-B3B1-BEF0EA3B028B}"/>
          </ac:spMkLst>
        </pc:spChg>
      </pc:sldChg>
      <pc:sldChg chg="addSp modSp add replId">
        <pc:chgData name="" userId="" providerId="" clId="Web-{49ECBF55-AD08-4E03-8BBA-B956BE9F96DF}" dt="2018-11-11T19:14:47.008" v="88" actId="14100"/>
        <pc:sldMkLst>
          <pc:docMk/>
          <pc:sldMk cId="2625816484" sldId="312"/>
        </pc:sldMkLst>
        <pc:spChg chg="mod">
          <ac:chgData name="" userId="" providerId="" clId="Web-{49ECBF55-AD08-4E03-8BBA-B956BE9F96DF}" dt="2018-11-11T19:14:25.571" v="84" actId="14100"/>
          <ac:spMkLst>
            <pc:docMk/>
            <pc:sldMk cId="2625816484" sldId="312"/>
            <ac:spMk id="2" creationId="{031ACB1F-6818-40C9-91F6-D3288ED1DDC7}"/>
          </ac:spMkLst>
        </pc:spChg>
        <pc:cxnChg chg="add mod">
          <ac:chgData name="" userId="" providerId="" clId="Web-{49ECBF55-AD08-4E03-8BBA-B956BE9F96DF}" dt="2018-11-11T19:14:47.008" v="88" actId="14100"/>
          <ac:cxnSpMkLst>
            <pc:docMk/>
            <pc:sldMk cId="2625816484" sldId="312"/>
            <ac:cxnSpMk id="5" creationId="{6C4DD2AB-BE63-4F56-B73E-DEFF7973FD28}"/>
          </ac:cxnSpMkLst>
        </pc:cxnChg>
      </pc:sldChg>
      <pc:sldChg chg="modSp new ord">
        <pc:chgData name="" userId="" providerId="" clId="Web-{49ECBF55-AD08-4E03-8BBA-B956BE9F96DF}" dt="2018-11-11T19:21:28.561" v="381"/>
        <pc:sldMkLst>
          <pc:docMk/>
          <pc:sldMk cId="2935677321" sldId="313"/>
        </pc:sldMkLst>
        <pc:spChg chg="mod">
          <ac:chgData name="" userId="" providerId="" clId="Web-{49ECBF55-AD08-4E03-8BBA-B956BE9F96DF}" dt="2018-11-11T19:15:11.727" v="122" actId="20577"/>
          <ac:spMkLst>
            <pc:docMk/>
            <pc:sldMk cId="2935677321" sldId="313"/>
            <ac:spMk id="2" creationId="{1F2C1ABA-FDE2-4A31-B02C-69BC7CA30227}"/>
          </ac:spMkLst>
        </pc:spChg>
        <pc:spChg chg="mod">
          <ac:chgData name="" userId="" providerId="" clId="Web-{49ECBF55-AD08-4E03-8BBA-B956BE9F96DF}" dt="2018-11-11T19:15:59.008" v="213" actId="20577"/>
          <ac:spMkLst>
            <pc:docMk/>
            <pc:sldMk cId="2935677321" sldId="313"/>
            <ac:spMk id="3" creationId="{1546EC5E-5C74-45E3-8D68-06ED7F286FE8}"/>
          </ac:spMkLst>
        </pc:spChg>
      </pc:sldChg>
      <pc:sldChg chg="addSp delSp modSp new">
        <pc:chgData name="" userId="" providerId="" clId="Web-{49ECBF55-AD08-4E03-8BBA-B956BE9F96DF}" dt="2018-11-11T19:19:01.560" v="315" actId="14100"/>
        <pc:sldMkLst>
          <pc:docMk/>
          <pc:sldMk cId="4212118544" sldId="314"/>
        </pc:sldMkLst>
        <pc:spChg chg="mod">
          <ac:chgData name="" userId="" providerId="" clId="Web-{49ECBF55-AD08-4E03-8BBA-B956BE9F96DF}" dt="2018-11-11T19:18:04.950" v="232" actId="20577"/>
          <ac:spMkLst>
            <pc:docMk/>
            <pc:sldMk cId="4212118544" sldId="314"/>
            <ac:spMk id="3" creationId="{A90727D8-6BE5-4AFF-B7CC-FDB1E476B1C3}"/>
          </ac:spMkLst>
        </pc:spChg>
        <pc:spChg chg="add del mod">
          <ac:chgData name="" userId="" providerId="" clId="Web-{49ECBF55-AD08-4E03-8BBA-B956BE9F96DF}" dt="2018-11-11T19:17:52.388" v="229"/>
          <ac:spMkLst>
            <pc:docMk/>
            <pc:sldMk cId="4212118544" sldId="314"/>
            <ac:spMk id="4" creationId="{0AF04C41-4C0F-41F1-95CE-C4C2C94D4D63}"/>
          </ac:spMkLst>
        </pc:spChg>
        <pc:spChg chg="add mod">
          <ac:chgData name="" userId="" providerId="" clId="Web-{49ECBF55-AD08-4E03-8BBA-B956BE9F96DF}" dt="2018-11-11T19:19:01.560" v="315" actId="14100"/>
          <ac:spMkLst>
            <pc:docMk/>
            <pc:sldMk cId="4212118544" sldId="314"/>
            <ac:spMk id="5" creationId="{37D7D440-4A48-4A26-876A-D233118E486E}"/>
          </ac:spMkLst>
        </pc:spChg>
      </pc:sldChg>
      <pc:sldChg chg="addSp delSp modSp add replId">
        <pc:chgData name="" userId="" providerId="" clId="Web-{49ECBF55-AD08-4E03-8BBA-B956BE9F96DF}" dt="2018-11-11T19:21:02.607" v="380"/>
        <pc:sldMkLst>
          <pc:docMk/>
          <pc:sldMk cId="2767900293" sldId="315"/>
        </pc:sldMkLst>
        <pc:spChg chg="mod">
          <ac:chgData name="" userId="" providerId="" clId="Web-{49ECBF55-AD08-4E03-8BBA-B956BE9F96DF}" dt="2018-11-11T19:19:57.295" v="369" actId="20577"/>
          <ac:spMkLst>
            <pc:docMk/>
            <pc:sldMk cId="2767900293" sldId="315"/>
            <ac:spMk id="5" creationId="{37D7D440-4A48-4A26-876A-D233118E486E}"/>
          </ac:spMkLst>
        </pc:spChg>
        <pc:cxnChg chg="add del mod">
          <ac:chgData name="" userId="" providerId="" clId="Web-{49ECBF55-AD08-4E03-8BBA-B956BE9F96DF}" dt="2018-11-11T19:20:32.154" v="376"/>
          <ac:cxnSpMkLst>
            <pc:docMk/>
            <pc:sldMk cId="2767900293" sldId="315"/>
            <ac:cxnSpMk id="4" creationId="{8E5F2677-85A5-415E-AFFC-07CA0947C5AC}"/>
          </ac:cxnSpMkLst>
        </pc:cxnChg>
        <pc:cxnChg chg="add mod">
          <ac:chgData name="" userId="" providerId="" clId="Web-{49ECBF55-AD08-4E03-8BBA-B956BE9F96DF}" dt="2018-11-11T19:21:02.607" v="380"/>
          <ac:cxnSpMkLst>
            <pc:docMk/>
            <pc:sldMk cId="2767900293" sldId="315"/>
            <ac:cxnSpMk id="6" creationId="{08B05B97-47B8-4A74-9AD5-3EE9D03D7B5F}"/>
          </ac:cxnSpMkLst>
        </pc:cxnChg>
      </pc:sldChg>
      <pc:sldChg chg="new">
        <pc:chgData name="" userId="" providerId="" clId="Web-{49ECBF55-AD08-4E03-8BBA-B956BE9F96DF}" dt="2018-11-11T19:22:16.717" v="382"/>
        <pc:sldMkLst>
          <pc:docMk/>
          <pc:sldMk cId="3249266657" sldId="31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4248EE9-2D1A-46B1-884C-ED068E94DF2C}" type="datetimeFigureOut">
              <a:rPr lang="en-GB" smtClean="0"/>
              <a:t>16/11/2018</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A65AF5DC-F880-43B5-8C7A-FCC998CE732D}" type="slidenum">
              <a:rPr lang="en-GB" smtClean="0"/>
              <a:t>‹#›</a:t>
            </a:fld>
            <a:endParaRPr lang="en-GB"/>
          </a:p>
        </p:txBody>
      </p:sp>
    </p:spTree>
    <p:extLst>
      <p:ext uri="{BB962C8B-B14F-4D97-AF65-F5344CB8AC3E}">
        <p14:creationId xmlns:p14="http://schemas.microsoft.com/office/powerpoint/2010/main" val="2750497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F53A072-A9E4-4696-B6CB-1F1510468D28}" type="datetimeFigureOut">
              <a:rPr lang="en-GB" smtClean="0"/>
              <a:t>16/11/2018</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BEDC479-D1C6-4C27-8739-7B394626B5F7}" type="slidenum">
              <a:rPr lang="en-GB" smtClean="0"/>
              <a:t>‹#›</a:t>
            </a:fld>
            <a:endParaRPr lang="en-GB"/>
          </a:p>
        </p:txBody>
      </p:sp>
    </p:spTree>
    <p:extLst>
      <p:ext uri="{BB962C8B-B14F-4D97-AF65-F5344CB8AC3E}">
        <p14:creationId xmlns:p14="http://schemas.microsoft.com/office/powerpoint/2010/main" val="1186938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46bcbfe40d_1_23:notes"/>
          <p:cNvSpPr txBox="1">
            <a:spLocks noGrp="1"/>
          </p:cNvSpPr>
          <p:nvPr>
            <p:ph type="body" idx="1"/>
          </p:nvPr>
        </p:nvSpPr>
        <p:spPr>
          <a:xfrm>
            <a:off x="674212" y="4751219"/>
            <a:ext cx="5393690" cy="388752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8" name="Google Shape;378;g46bcbfe40d_1_23:notes"/>
          <p:cNvSpPr>
            <a:spLocks noGrp="1" noRot="1" noChangeAspect="1"/>
          </p:cNvSpPr>
          <p:nvPr>
            <p:ph type="sldImg" idx="2"/>
          </p:nvPr>
        </p:nvSpPr>
        <p:spPr>
          <a:xfrm>
            <a:off x="409575" y="1233488"/>
            <a:ext cx="5922963" cy="3332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56071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5667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653097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682CB9-B95A-4E5F-9A51-95FC126EABB9}"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2348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1682CB9-B95A-4E5F-9A51-95FC126EABB9}" type="datetimeFigureOut">
              <a:rPr lang="en-GB" smtClean="0"/>
              <a:t>16/11/2018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150887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1682CB9-B95A-4E5F-9A51-95FC126EABB9}" type="datetimeFigureOut">
              <a:rPr lang="en-GB" smtClean="0"/>
              <a:t>16/11/2018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777318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1682CB9-B95A-4E5F-9A51-95FC126EABB9}" type="datetimeFigureOut">
              <a:rPr lang="en-GB" smtClean="0"/>
              <a:t>16/11/2018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55033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682CB9-B95A-4E5F-9A51-95FC126EABB9}" type="datetimeFigureOut">
              <a:rPr lang="en-GB" smtClean="0"/>
              <a:t>16/11/2018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621502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16/11/2018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782573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16/11/2018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79849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471305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11639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682CB9-B95A-4E5F-9A51-95FC126EABB9}" type="datetimeFigureOut">
              <a:rPr lang="en-GB" smtClean="0"/>
              <a:t>16/11/2018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B38118-5DEF-493B-B042-3457DBCF3C10}" type="slidenum">
              <a:rPr lang="en-GB" smtClean="0"/>
              <a:t>‹#›</a:t>
            </a:fld>
            <a:endParaRPr lang="en-GB"/>
          </a:p>
        </p:txBody>
      </p:sp>
    </p:spTree>
    <p:extLst>
      <p:ext uri="{BB962C8B-B14F-4D97-AF65-F5344CB8AC3E}">
        <p14:creationId xmlns:p14="http://schemas.microsoft.com/office/powerpoint/2010/main" val="3727484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37127" y="683508"/>
            <a:ext cx="7761406" cy="1037977"/>
          </a:xfrm>
        </p:spPr>
        <p:txBody>
          <a:bodyPr>
            <a:noAutofit/>
          </a:bodyPr>
          <a:lstStyle/>
          <a:p>
            <a:r>
              <a:rPr lang="en-GB" sz="2800" u="sng" dirty="0" smtClean="0">
                <a:latin typeface="CCW Cursive Writing 1" pitchFamily="66" charset="0"/>
              </a:rPr>
              <a:t>Friday 16</a:t>
            </a:r>
            <a:r>
              <a:rPr lang="en-GB" sz="2800" u="sng" baseline="30000" dirty="0" smtClean="0">
                <a:latin typeface="CCW Cursive Writing 1" pitchFamily="66" charset="0"/>
              </a:rPr>
              <a:t>th</a:t>
            </a:r>
            <a:r>
              <a:rPr lang="en-GB" sz="2800" u="sng" dirty="0" smtClean="0">
                <a:latin typeface="CCW Cursive Writing 1" pitchFamily="66" charset="0"/>
              </a:rPr>
              <a:t> </a:t>
            </a:r>
            <a:r>
              <a:rPr lang="en-GB" sz="2800" u="sng" dirty="0">
                <a:latin typeface="CCW Cursive Writing 1" pitchFamily="66" charset="0"/>
              </a:rPr>
              <a:t>November 2018</a:t>
            </a:r>
            <a:br>
              <a:rPr lang="en-GB" sz="2800" u="sng" dirty="0">
                <a:latin typeface="CCW Cursive Writing 1" pitchFamily="66" charset="0"/>
              </a:rPr>
            </a:br>
            <a:r>
              <a:rPr lang="en-GB" sz="2800" u="sng" dirty="0">
                <a:latin typeface="CCW Cursive Writing 1" pitchFamily="66" charset="0"/>
              </a:rPr>
              <a:t/>
            </a:r>
            <a:br>
              <a:rPr lang="en-GB" sz="2800" u="sng" dirty="0">
                <a:latin typeface="CCW Cursive Writing 1" pitchFamily="66" charset="0"/>
              </a:rPr>
            </a:br>
            <a:endParaRPr lang="en-GB" sz="2800" b="1" u="sng" dirty="0">
              <a:latin typeface="CCW Cursive Writing 1" pitchFamily="66" charset="0"/>
            </a:endParaRPr>
          </a:p>
        </p:txBody>
      </p:sp>
      <p:pic>
        <p:nvPicPr>
          <p:cNvPr id="5" name="Picture 2" descr="Image result for a monster cal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39" y="3948604"/>
            <a:ext cx="3995725" cy="24902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 result for a monster calls har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497" y="260498"/>
            <a:ext cx="2950955" cy="1659912"/>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8" descr="Image result for anti bullyin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8" name="Picture 10" descr="Image result for anti bully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46332" y="188448"/>
            <a:ext cx="1991668" cy="199166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EC2AFFA-7BC8-48EF-BCBE-79BB336759CF}"/>
              </a:ext>
            </a:extLst>
          </p:cNvPr>
          <p:cNvPicPr>
            <a:picLocks noChangeAspect="1"/>
          </p:cNvPicPr>
          <p:nvPr/>
        </p:nvPicPr>
        <p:blipFill>
          <a:blip r:embed="rId5"/>
          <a:stretch>
            <a:fillRect/>
          </a:stretch>
        </p:blipFill>
        <p:spPr>
          <a:xfrm>
            <a:off x="9990068" y="3558624"/>
            <a:ext cx="1947932" cy="3005861"/>
          </a:xfrm>
          <a:prstGeom prst="rect">
            <a:avLst/>
          </a:prstGeom>
        </p:spPr>
      </p:pic>
      <p:sp>
        <p:nvSpPr>
          <p:cNvPr id="11" name="Title 1">
            <a:extLst>
              <a:ext uri="{FF2B5EF4-FFF2-40B4-BE49-F238E27FC236}">
                <a16:creationId xmlns:a16="http://schemas.microsoft.com/office/drawing/2014/main" id="{01E387D4-76C3-4503-BC6D-04744EA92B40}"/>
              </a:ext>
            </a:extLst>
          </p:cNvPr>
          <p:cNvSpPr txBox="1">
            <a:spLocks/>
          </p:cNvSpPr>
          <p:nvPr/>
        </p:nvSpPr>
        <p:spPr>
          <a:xfrm>
            <a:off x="1524000" y="2025587"/>
            <a:ext cx="9144000" cy="94882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t>A MONSTER CALLS</a:t>
            </a:r>
          </a:p>
        </p:txBody>
      </p:sp>
      <p:sp>
        <p:nvSpPr>
          <p:cNvPr id="12" name="Subtitle 2">
            <a:extLst>
              <a:ext uri="{FF2B5EF4-FFF2-40B4-BE49-F238E27FC236}">
                <a16:creationId xmlns:a16="http://schemas.microsoft.com/office/drawing/2014/main" id="{2A6FAB6F-2A0C-471F-98B7-E70BD9808843}"/>
              </a:ext>
            </a:extLst>
          </p:cNvPr>
          <p:cNvSpPr>
            <a:spLocks noGrp="1"/>
          </p:cNvSpPr>
          <p:nvPr>
            <p:ph type="subTitle" idx="1"/>
          </p:nvPr>
        </p:nvSpPr>
        <p:spPr>
          <a:xfrm>
            <a:off x="1399229" y="3039300"/>
            <a:ext cx="9144000" cy="1655762"/>
          </a:xfrm>
        </p:spPr>
        <p:txBody>
          <a:bodyPr>
            <a:normAutofit/>
          </a:bodyPr>
          <a:lstStyle/>
          <a:p>
            <a:r>
              <a:rPr lang="en-GB" sz="2800" b="1" u="sng" dirty="0" smtClean="0">
                <a:solidFill>
                  <a:schemeClr val="dk1"/>
                </a:solidFill>
                <a:ea typeface="Calibri"/>
                <a:cs typeface="Calibri"/>
                <a:sym typeface="Calibri"/>
              </a:rPr>
              <a:t>LO</a:t>
            </a:r>
            <a:r>
              <a:rPr lang="en-GB" sz="2800" b="1" u="sng" dirty="0">
                <a:solidFill>
                  <a:schemeClr val="dk1"/>
                </a:solidFill>
                <a:ea typeface="Calibri"/>
                <a:cs typeface="Calibri"/>
                <a:sym typeface="Calibri"/>
              </a:rPr>
              <a:t>: I am able to use my own experiences to write a diary </a:t>
            </a:r>
            <a:r>
              <a:rPr lang="en-GB" sz="2800" b="1" u="sng" dirty="0" smtClean="0">
                <a:solidFill>
                  <a:schemeClr val="dk1"/>
                </a:solidFill>
                <a:ea typeface="Calibri"/>
                <a:cs typeface="Calibri"/>
                <a:sym typeface="Calibri"/>
              </a:rPr>
              <a:t>entry showing my understanding of the text</a:t>
            </a:r>
            <a:endParaRPr lang="en-GB" sz="2800" b="1" u="sng" dirty="0">
              <a:solidFill>
                <a:schemeClr val="dk1"/>
              </a:solidFill>
              <a:ea typeface="Calibri"/>
              <a:cs typeface="Calibri"/>
              <a:sym typeface="Calibri"/>
            </a:endParaRPr>
          </a:p>
          <a:p>
            <a:endParaRPr lang="en-GB" sz="2800" dirty="0"/>
          </a:p>
        </p:txBody>
      </p:sp>
    </p:spTree>
    <p:extLst>
      <p:ext uri="{BB962C8B-B14F-4D97-AF65-F5344CB8AC3E}">
        <p14:creationId xmlns:p14="http://schemas.microsoft.com/office/powerpoint/2010/main" val="8468569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6600" b="1" u="sng" dirty="0" smtClean="0"/>
              <a:t>Steps to success </a:t>
            </a:r>
            <a:endParaRPr lang="en-GB" sz="6600" b="1" u="sng" dirty="0"/>
          </a:p>
        </p:txBody>
      </p:sp>
      <p:sp>
        <p:nvSpPr>
          <p:cNvPr id="3" name="Text Placeholder 2"/>
          <p:cNvSpPr>
            <a:spLocks noGrp="1"/>
          </p:cNvSpPr>
          <p:nvPr>
            <p:ph type="body" idx="1"/>
          </p:nvPr>
        </p:nvSpPr>
        <p:spPr/>
        <p:txBody>
          <a:bodyPr>
            <a:normAutofit lnSpcReduction="10000"/>
          </a:bodyPr>
          <a:lstStyle/>
          <a:p>
            <a:pPr>
              <a:buFont typeface="Wingdings" panose="05000000000000000000" pitchFamily="2" charset="2"/>
              <a:buChar char="v"/>
            </a:pPr>
            <a:r>
              <a:rPr lang="en-GB" sz="5400" dirty="0" smtClean="0"/>
              <a:t>To include the features of a diary entry</a:t>
            </a:r>
          </a:p>
          <a:p>
            <a:pPr>
              <a:buFont typeface="Wingdings" panose="05000000000000000000" pitchFamily="2" charset="2"/>
              <a:buChar char="v"/>
            </a:pPr>
            <a:r>
              <a:rPr lang="en-GB" sz="5400" dirty="0" smtClean="0"/>
              <a:t>To use evidence from the text to support my diary entry.</a:t>
            </a:r>
          </a:p>
          <a:p>
            <a:pPr>
              <a:buFont typeface="Wingdings" panose="05000000000000000000" pitchFamily="2" charset="2"/>
              <a:buChar char="v"/>
            </a:pPr>
            <a:r>
              <a:rPr lang="en-GB" sz="5400" dirty="0" smtClean="0"/>
              <a:t>To use my own personal experiences</a:t>
            </a:r>
            <a:endParaRPr lang="en-GB" sz="5400" dirty="0"/>
          </a:p>
        </p:txBody>
      </p:sp>
    </p:spTree>
    <p:extLst>
      <p:ext uri="{BB962C8B-B14F-4D97-AF65-F5344CB8AC3E}">
        <p14:creationId xmlns:p14="http://schemas.microsoft.com/office/powerpoint/2010/main" val="8622454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170171"/>
            <a:ext cx="8229600" cy="634082"/>
          </a:xfrm>
        </p:spPr>
        <p:txBody>
          <a:bodyPr>
            <a:normAutofit fontScale="90000"/>
          </a:bodyPr>
          <a:lstStyle/>
          <a:p>
            <a:r>
              <a:rPr lang="en-GB" sz="3100" dirty="0"/>
              <a:t/>
            </a:r>
            <a:br>
              <a:rPr lang="en-GB" sz="3100" dirty="0"/>
            </a:br>
            <a:r>
              <a:rPr lang="en-GB" sz="2800" b="1" u="sng" dirty="0"/>
              <a:t>Extract from ‘A Monster Calls’</a:t>
            </a:r>
            <a:r>
              <a:rPr lang="en-GB" sz="2800" dirty="0"/>
              <a:t/>
            </a:r>
            <a:br>
              <a:rPr lang="en-GB" sz="2800" dirty="0"/>
            </a:br>
            <a:endParaRPr lang="en-GB" dirty="0"/>
          </a:p>
        </p:txBody>
      </p:sp>
      <p:sp>
        <p:nvSpPr>
          <p:cNvPr id="2" name="Content Placeholder 1"/>
          <p:cNvSpPr>
            <a:spLocks noGrp="1"/>
          </p:cNvSpPr>
          <p:nvPr>
            <p:ph idx="1"/>
          </p:nvPr>
        </p:nvSpPr>
        <p:spPr>
          <a:xfrm>
            <a:off x="0" y="1178672"/>
            <a:ext cx="11912600" cy="6053747"/>
          </a:xfrm>
        </p:spPr>
        <p:txBody>
          <a:bodyPr>
            <a:normAutofit fontScale="85000" lnSpcReduction="20000"/>
          </a:bodyPr>
          <a:lstStyle/>
          <a:p>
            <a:pPr marL="0" indent="0">
              <a:buNone/>
            </a:pPr>
            <a:r>
              <a:rPr lang="en-GB" dirty="0"/>
              <a:t>“I’m going to be late,” Conor said, eyeing the clock.</a:t>
            </a:r>
          </a:p>
          <a:p>
            <a:pPr marL="0" indent="0">
              <a:buNone/>
            </a:pPr>
            <a:r>
              <a:rPr lang="en-GB" dirty="0"/>
              <a:t>“Okay, sweetheart,” she said, teetering over to kiss him on the forehead. “You’re a good boy,” she said again. “I wish you didn’t have to be quite so good.”</a:t>
            </a:r>
          </a:p>
          <a:p>
            <a:pPr marL="0" indent="0">
              <a:buNone/>
            </a:pPr>
            <a:r>
              <a:rPr lang="en-GB" dirty="0"/>
              <a:t>As he left to head off for school, he saw her take her tea over to the kitchen window above the sink, and when he opened the front door to leave, he heard her say, “There’s that old yew tree,” as if she was talking to herself.</a:t>
            </a:r>
          </a:p>
          <a:p>
            <a:pPr marL="0" indent="0">
              <a:buNone/>
            </a:pPr>
            <a:endParaRPr lang="en-GB" dirty="0"/>
          </a:p>
          <a:p>
            <a:pPr marL="0" indent="0">
              <a:buNone/>
            </a:pPr>
            <a:r>
              <a:rPr lang="en-GB" dirty="0"/>
              <a:t>SCHOOL</a:t>
            </a:r>
          </a:p>
          <a:p>
            <a:pPr marL="0" indent="0">
              <a:buNone/>
            </a:pPr>
            <a:r>
              <a:rPr lang="en-GB" dirty="0"/>
              <a:t>He could already taste the blood in his mouth as he got up. He had bitten the inside of his lip when he hit the ground, and it was what he focussed on now as he stood, the strange metallic flavour that made you want to spit it out immediately, like you’d eaten something that wasn’t food at all.</a:t>
            </a:r>
          </a:p>
          <a:p>
            <a:pPr marL="0" indent="0">
              <a:buNone/>
            </a:pPr>
            <a:r>
              <a:rPr lang="en-GB" dirty="0"/>
              <a:t>He swallowed it instead. Harry and his cronies would have been thrilled beyond words if they knew Conor was bleeding. He could hear Anton and Sully laughing behind him, knew exactly the look on Harry’s face, even though he couldn’t see it. He could probably even guess what Harry would say next in that calm, amused voice of his that seemed to mimic every adult you never wanted to meet.</a:t>
            </a:r>
          </a:p>
          <a:p>
            <a:pPr marL="0" indent="0">
              <a:buNone/>
            </a:pPr>
            <a:r>
              <a:rPr lang="en-GB" dirty="0"/>
              <a:t>“Be careful of the steps there,” Harry said. “You might fall.”</a:t>
            </a:r>
          </a:p>
          <a:p>
            <a:pPr marL="0" indent="0">
              <a:buNone/>
            </a:pPr>
            <a:endParaRPr lang="en-GB" dirty="0"/>
          </a:p>
        </p:txBody>
      </p:sp>
    </p:spTree>
    <p:extLst>
      <p:ext uri="{BB962C8B-B14F-4D97-AF65-F5344CB8AC3E}">
        <p14:creationId xmlns:p14="http://schemas.microsoft.com/office/powerpoint/2010/main" val="13729698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000" y="127000"/>
            <a:ext cx="11938000" cy="6591300"/>
          </a:xfrm>
        </p:spPr>
        <p:txBody>
          <a:bodyPr>
            <a:normAutofit fontScale="25000" lnSpcReduction="20000"/>
          </a:bodyPr>
          <a:lstStyle/>
          <a:p>
            <a:pPr marL="0" indent="0">
              <a:buNone/>
            </a:pPr>
            <a:r>
              <a:rPr lang="en-GB" sz="9600" dirty="0"/>
              <a:t>Yep, that’d be about right.</a:t>
            </a:r>
          </a:p>
          <a:p>
            <a:pPr marL="0" indent="0">
              <a:buNone/>
            </a:pPr>
            <a:r>
              <a:rPr lang="en-GB" sz="9600" dirty="0"/>
              <a:t>It hadn’t always been like this.</a:t>
            </a:r>
          </a:p>
          <a:p>
            <a:pPr marL="0" indent="0">
              <a:buNone/>
            </a:pPr>
            <a:r>
              <a:rPr lang="en-GB" sz="9600" dirty="0"/>
              <a:t>Harry was the Blond Wonder Child, the teachers’ pet through every year of school. The first pupil with his hand in the air, the fastest player on the football pitch, but for all that, just another kid in </a:t>
            </a:r>
            <a:r>
              <a:rPr lang="en-GB" sz="9600" dirty="0" err="1"/>
              <a:t>Conor’s</a:t>
            </a:r>
            <a:r>
              <a:rPr lang="en-GB" sz="9600" dirty="0"/>
              <a:t> class. They hadn’t been friends exactly – Harry didn’t really have friends, only followers; Anton and Sully basically just stood behind him and laughed at everything he did – but they hadn’t been enemies, either. </a:t>
            </a:r>
            <a:r>
              <a:rPr lang="en-GB" sz="9600" dirty="0" err="1"/>
              <a:t>Conor</a:t>
            </a:r>
            <a:r>
              <a:rPr lang="en-GB" sz="9600" dirty="0"/>
              <a:t> would have been mildly surprised if Harry had even known his name.</a:t>
            </a:r>
          </a:p>
          <a:p>
            <a:pPr marL="0" indent="0">
              <a:buNone/>
            </a:pPr>
            <a:r>
              <a:rPr lang="en-GB" sz="9600" dirty="0"/>
              <a:t>Somewhere over the past year, though, something had changed. Harry had started noticing </a:t>
            </a:r>
            <a:r>
              <a:rPr lang="en-GB" sz="9600" dirty="0" err="1"/>
              <a:t>Conor</a:t>
            </a:r>
            <a:r>
              <a:rPr lang="en-GB" sz="9600" dirty="0"/>
              <a:t>, catching his eye, looking at him with a detached amusement.</a:t>
            </a:r>
          </a:p>
          <a:p>
            <a:pPr marL="0" indent="0">
              <a:buNone/>
            </a:pPr>
            <a:r>
              <a:rPr lang="en-GB" sz="9600" dirty="0"/>
              <a:t>This change hadn’t come when everything started with </a:t>
            </a:r>
            <a:r>
              <a:rPr lang="en-GB" sz="9600" dirty="0" err="1"/>
              <a:t>Conor’s</a:t>
            </a:r>
            <a:r>
              <a:rPr lang="en-GB" sz="9600" dirty="0"/>
              <a:t> mum. No, it had come later, when </a:t>
            </a:r>
            <a:r>
              <a:rPr lang="en-GB" sz="9600" dirty="0" err="1"/>
              <a:t>Conor</a:t>
            </a:r>
            <a:r>
              <a:rPr lang="en-GB" sz="9600" dirty="0"/>
              <a:t> started having the nightmare, the real nightmare, not the stupid tree, the nightmare with the screaming and the falling, the nightmare he would never tell another living soul about. When </a:t>
            </a:r>
            <a:r>
              <a:rPr lang="en-GB" sz="9600" dirty="0" err="1"/>
              <a:t>Conor</a:t>
            </a:r>
            <a:r>
              <a:rPr lang="en-GB" sz="9600" dirty="0"/>
              <a:t> started having that nightmare, that’s when Harry noticed him, like a secret mark had been placed on him that only Harry could see.</a:t>
            </a:r>
          </a:p>
          <a:p>
            <a:pPr marL="0" indent="0">
              <a:buNone/>
            </a:pPr>
            <a:r>
              <a:rPr lang="en-GB" sz="9600" dirty="0"/>
              <a:t>A mark that drew Harry to him like iron to a magnet.</a:t>
            </a:r>
          </a:p>
          <a:p>
            <a:pPr marL="0" indent="0">
              <a:buNone/>
            </a:pPr>
            <a:r>
              <a:rPr lang="en-GB" sz="9600" dirty="0"/>
              <a:t>On the first day of the new school year, Harry had tripped </a:t>
            </a:r>
            <a:r>
              <a:rPr lang="en-GB" sz="9600" dirty="0" err="1"/>
              <a:t>Conor</a:t>
            </a:r>
            <a:r>
              <a:rPr lang="en-GB" sz="9600" dirty="0"/>
              <a:t> coming into the school grounds, sending him tumbling to the pavement.</a:t>
            </a:r>
          </a:p>
          <a:p>
            <a:pPr marL="0" indent="0">
              <a:buNone/>
            </a:pPr>
            <a:r>
              <a:rPr lang="en-GB" sz="9600" dirty="0"/>
              <a:t>And so it had begun.</a:t>
            </a:r>
          </a:p>
          <a:p>
            <a:pPr marL="0" indent="0">
              <a:buNone/>
            </a:pPr>
            <a:r>
              <a:rPr lang="en-GB" sz="9600" dirty="0"/>
              <a:t>And so it had continued.</a:t>
            </a:r>
          </a:p>
          <a:p>
            <a:pPr marL="0" indent="0">
              <a:buNone/>
            </a:pPr>
            <a:endParaRPr lang="en-GB" dirty="0"/>
          </a:p>
        </p:txBody>
      </p:sp>
    </p:spTree>
    <p:extLst>
      <p:ext uri="{BB962C8B-B14F-4D97-AF65-F5344CB8AC3E}">
        <p14:creationId xmlns:p14="http://schemas.microsoft.com/office/powerpoint/2010/main" val="916523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0"/>
            <a:ext cx="12077700" cy="6769099"/>
          </a:xfrm>
        </p:spPr>
        <p:txBody>
          <a:bodyPr>
            <a:normAutofit fontScale="85000" lnSpcReduction="20000"/>
          </a:bodyPr>
          <a:lstStyle/>
          <a:p>
            <a:pPr marL="0" indent="0">
              <a:buNone/>
            </a:pPr>
            <a:r>
              <a:rPr lang="en-GB" dirty="0" err="1"/>
              <a:t>Conor</a:t>
            </a:r>
            <a:r>
              <a:rPr lang="en-GB" dirty="0"/>
              <a:t> kept his back turned as Anton and Sully laughed. He ran his tongue along the inside of his lip to see how bad the bite was. Not terrible. He’d live, if he could make it to Form without anything further happening.</a:t>
            </a:r>
          </a:p>
          <a:p>
            <a:pPr marL="0" indent="0">
              <a:buNone/>
            </a:pPr>
            <a:r>
              <a:rPr lang="en-GB" dirty="0"/>
              <a:t>But then something further happened.</a:t>
            </a:r>
          </a:p>
          <a:p>
            <a:pPr marL="0" indent="0">
              <a:buNone/>
            </a:pPr>
            <a:r>
              <a:rPr lang="en-GB" dirty="0"/>
              <a:t>“Leave him alone!” </a:t>
            </a:r>
            <a:r>
              <a:rPr lang="en-GB" dirty="0" err="1"/>
              <a:t>Conor</a:t>
            </a:r>
            <a:r>
              <a:rPr lang="en-GB" dirty="0"/>
              <a:t> heard, wincing at the sound.</a:t>
            </a:r>
          </a:p>
          <a:p>
            <a:pPr marL="0" indent="0">
              <a:buNone/>
            </a:pPr>
            <a:r>
              <a:rPr lang="en-GB" dirty="0"/>
              <a:t>He turned and saw Lily Andrews pushing her furious face into Harry’s, which only made Anton and Sully laugh even harder.</a:t>
            </a:r>
          </a:p>
          <a:p>
            <a:pPr marL="0" indent="0">
              <a:buNone/>
            </a:pPr>
            <a:r>
              <a:rPr lang="en-GB" dirty="0"/>
              <a:t>“Your poodle’s here to save you,” Anton said.</a:t>
            </a:r>
          </a:p>
          <a:p>
            <a:pPr marL="0" indent="0">
              <a:buNone/>
            </a:pPr>
            <a:r>
              <a:rPr lang="en-GB" dirty="0"/>
              <a:t>“I’m just making it a fair fight,” Lily huffed, her wiry curls bouncing around all poodle-like, no matter how tightly she’d tied them back.</a:t>
            </a:r>
          </a:p>
          <a:p>
            <a:pPr marL="0" indent="0">
              <a:buNone/>
            </a:pPr>
            <a:r>
              <a:rPr lang="en-GB" dirty="0"/>
              <a:t>“You’re bleeding, O’Malley,” Harry said, calmly ignoring Lily.</a:t>
            </a:r>
          </a:p>
          <a:p>
            <a:pPr marL="0" indent="0">
              <a:buNone/>
            </a:pPr>
            <a:r>
              <a:rPr lang="en-GB" dirty="0" err="1"/>
              <a:t>Conor</a:t>
            </a:r>
            <a:r>
              <a:rPr lang="en-GB" dirty="0"/>
              <a:t> put his hand up to his mouth too late to catch a bit of blood coming out of the corner.</a:t>
            </a:r>
          </a:p>
          <a:p>
            <a:pPr marL="0" indent="0">
              <a:buNone/>
            </a:pPr>
            <a:r>
              <a:rPr lang="en-GB" dirty="0"/>
              <a:t>“He’ll have to get his baldy mother to kiss it better for him!” Sully crowed.</a:t>
            </a:r>
          </a:p>
          <a:p>
            <a:pPr marL="0" indent="0">
              <a:buNone/>
            </a:pPr>
            <a:r>
              <a:rPr lang="en-GB" dirty="0" err="1"/>
              <a:t>Conor’s</a:t>
            </a:r>
            <a:r>
              <a:rPr lang="en-GB" dirty="0"/>
              <a:t> stomach contracted to a ball of fire, like a little sun burning him up from the inside, but before he could react, Lily did. With a cry of outrage, she pushed an astonished Sully into the shrubbery, toppling him all the way over.</a:t>
            </a:r>
          </a:p>
          <a:p>
            <a:pPr marL="0" indent="0">
              <a:buNone/>
            </a:pPr>
            <a:r>
              <a:rPr lang="en-GB" dirty="0"/>
              <a:t>“Lillian Andrews!” came the voice of doom from halfway across the yard.</a:t>
            </a:r>
          </a:p>
          <a:p>
            <a:pPr marL="0" indent="0">
              <a:buNone/>
            </a:pPr>
            <a:r>
              <a:rPr lang="en-GB" dirty="0"/>
              <a:t>They froze. Even Sully paused in the act of getting up. Miss Kwan, their Head of Year, was storming over to them, her scariest frown burnt into her face like a scar.</a:t>
            </a:r>
          </a:p>
          <a:p>
            <a:pPr marL="0" indent="0">
              <a:buNone/>
            </a:pPr>
            <a:endParaRPr lang="en-GB" dirty="0"/>
          </a:p>
        </p:txBody>
      </p:sp>
    </p:spTree>
    <p:extLst>
      <p:ext uri="{BB962C8B-B14F-4D97-AF65-F5344CB8AC3E}">
        <p14:creationId xmlns:p14="http://schemas.microsoft.com/office/powerpoint/2010/main" val="39498277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9400" y="88900"/>
            <a:ext cx="11684000" cy="6603999"/>
          </a:xfrm>
        </p:spPr>
        <p:txBody>
          <a:bodyPr>
            <a:normAutofit fontScale="77500" lnSpcReduction="20000"/>
          </a:bodyPr>
          <a:lstStyle/>
          <a:p>
            <a:pPr marL="0" indent="0">
              <a:buNone/>
            </a:pPr>
            <a:r>
              <a:rPr lang="en-GB" dirty="0"/>
              <a:t>“They started it, Miss,” Lily said, already defending herself.</a:t>
            </a:r>
          </a:p>
          <a:p>
            <a:pPr marL="0" indent="0">
              <a:buNone/>
            </a:pPr>
            <a:r>
              <a:rPr lang="en-GB" dirty="0"/>
              <a:t>“I don’t want to hear it,” Miss Kwan said. “Are you all right, Sullivan?”</a:t>
            </a:r>
          </a:p>
          <a:p>
            <a:pPr marL="0" indent="0">
              <a:buNone/>
            </a:pPr>
            <a:r>
              <a:rPr lang="en-GB" dirty="0"/>
              <a:t>Sully shot a quick glance at Lily, then got a pained look across his face. “I don’t know, Miss,” he said. “I might need to go home.”</a:t>
            </a:r>
          </a:p>
          <a:p>
            <a:pPr marL="0" indent="0">
              <a:buNone/>
            </a:pPr>
            <a:r>
              <a:rPr lang="en-GB" dirty="0"/>
              <a:t>“Don’t milk it,” Miss Kwan said. “To my office, Lillian.”</a:t>
            </a:r>
          </a:p>
          <a:p>
            <a:pPr marL="0" indent="0">
              <a:buNone/>
            </a:pPr>
            <a:r>
              <a:rPr lang="en-GB" dirty="0"/>
              <a:t>“But Miss, they were–”</a:t>
            </a:r>
          </a:p>
          <a:p>
            <a:pPr marL="0" indent="0">
              <a:buNone/>
            </a:pPr>
            <a:r>
              <a:rPr lang="en-GB" dirty="0"/>
              <a:t>“Now, Lillian.”</a:t>
            </a:r>
          </a:p>
          <a:p>
            <a:pPr marL="0" indent="0">
              <a:buNone/>
            </a:pPr>
            <a:r>
              <a:rPr lang="en-GB" dirty="0"/>
              <a:t>“They were making fun of </a:t>
            </a:r>
            <a:r>
              <a:rPr lang="en-GB" dirty="0" err="1"/>
              <a:t>Conor’s</a:t>
            </a:r>
            <a:r>
              <a:rPr lang="en-GB" dirty="0"/>
              <a:t> mother!”</a:t>
            </a:r>
          </a:p>
          <a:p>
            <a:pPr marL="0" indent="0">
              <a:buNone/>
            </a:pPr>
            <a:r>
              <a:rPr lang="en-GB" dirty="0"/>
              <a:t>This made everyone freeze again, and the burning sun in </a:t>
            </a:r>
            <a:r>
              <a:rPr lang="en-GB" dirty="0" err="1"/>
              <a:t>Conor’s</a:t>
            </a:r>
            <a:r>
              <a:rPr lang="en-GB" dirty="0"/>
              <a:t> stomach grew hotter, ready to eat him alive.</a:t>
            </a:r>
          </a:p>
          <a:p>
            <a:pPr marL="0" indent="0">
              <a:buNone/>
            </a:pPr>
            <a:r>
              <a:rPr lang="en-GB" dirty="0"/>
              <a:t>(–and in his mind, he felt a flash of the nightmare, of the howling wind, of the burning blackness–)</a:t>
            </a:r>
          </a:p>
          <a:p>
            <a:pPr marL="0" indent="0">
              <a:buNone/>
            </a:pPr>
            <a:r>
              <a:rPr lang="en-GB" dirty="0"/>
              <a:t>He pushed it away.</a:t>
            </a:r>
          </a:p>
          <a:p>
            <a:pPr marL="0" indent="0">
              <a:buNone/>
            </a:pPr>
            <a:r>
              <a:rPr lang="en-GB" dirty="0"/>
              <a:t>“Is this true, </a:t>
            </a:r>
            <a:r>
              <a:rPr lang="en-GB" dirty="0" err="1"/>
              <a:t>Conor</a:t>
            </a:r>
            <a:r>
              <a:rPr lang="en-GB" dirty="0"/>
              <a:t>?” Miss Kwan asked, her face as serious as a sermon.</a:t>
            </a:r>
          </a:p>
          <a:p>
            <a:pPr marL="0" indent="0">
              <a:buNone/>
            </a:pPr>
            <a:r>
              <a:rPr lang="en-GB" dirty="0"/>
              <a:t>The blood on </a:t>
            </a:r>
            <a:r>
              <a:rPr lang="en-GB" dirty="0" err="1"/>
              <a:t>Conor’s</a:t>
            </a:r>
            <a:r>
              <a:rPr lang="en-GB" dirty="0"/>
              <a:t> tongue made him want to throw up. He looked over to Harry and his cronies. Anton and Sully seemed worried, but Harry just stared back at him, unruffled and calm, like he was genuinely curious as to what </a:t>
            </a:r>
            <a:r>
              <a:rPr lang="en-GB" dirty="0" err="1"/>
              <a:t>Conor</a:t>
            </a:r>
            <a:r>
              <a:rPr lang="en-GB" dirty="0"/>
              <a:t> might say. </a:t>
            </a:r>
          </a:p>
          <a:p>
            <a:pPr marL="0" indent="0">
              <a:buNone/>
            </a:pPr>
            <a:r>
              <a:rPr lang="en-GB" dirty="0"/>
              <a:t>“No, Miss, it’s not true,” </a:t>
            </a:r>
            <a:r>
              <a:rPr lang="en-GB" dirty="0" err="1"/>
              <a:t>Conor</a:t>
            </a:r>
            <a:r>
              <a:rPr lang="en-GB" dirty="0"/>
              <a:t> said, swallowing the blood. “I just fell. They were helping me up.”</a:t>
            </a:r>
          </a:p>
          <a:p>
            <a:pPr marL="0" indent="0">
              <a:buNone/>
            </a:pPr>
            <a:r>
              <a:rPr lang="en-GB" dirty="0"/>
              <a:t>Lily’s face turned instantly into hurt surprise. Her mouth dropped open, but she made no sound.</a:t>
            </a:r>
          </a:p>
          <a:p>
            <a:pPr marL="0" indent="0">
              <a:buNone/>
            </a:pPr>
            <a:r>
              <a:rPr lang="en-GB" dirty="0"/>
              <a:t>“Get to your Forms,” Miss Kwan said. “Except for you, Lillian.”</a:t>
            </a:r>
          </a:p>
          <a:p>
            <a:pPr marL="0" indent="0">
              <a:buNone/>
            </a:pPr>
            <a:endParaRPr lang="en-GB" dirty="0"/>
          </a:p>
        </p:txBody>
      </p:sp>
    </p:spTree>
    <p:extLst>
      <p:ext uri="{BB962C8B-B14F-4D97-AF65-F5344CB8AC3E}">
        <p14:creationId xmlns:p14="http://schemas.microsoft.com/office/powerpoint/2010/main" val="20470546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53"/>
          <p:cNvSpPr txBox="1">
            <a:spLocks noGrp="1"/>
          </p:cNvSpPr>
          <p:nvPr>
            <p:ph type="title"/>
          </p:nvPr>
        </p:nvSpPr>
        <p:spPr>
          <a:xfrm>
            <a:off x="568235" y="955474"/>
            <a:ext cx="10515600" cy="1664700"/>
          </a:xfrm>
          <a:prstGeom prst="rect">
            <a:avLst/>
          </a:prstGeom>
          <a:noFill/>
          <a:ln>
            <a:noFill/>
          </a:ln>
        </p:spPr>
        <p:txBody>
          <a:bodyPr spcFirstLastPara="1" wrap="square" lIns="91425" tIns="45700" rIns="91425" bIns="45700" anchor="ctr" anchorCtr="0">
            <a:noAutofit/>
          </a:bodyPr>
          <a:lstStyle/>
          <a:p>
            <a:pPr algn="ctr">
              <a:spcBef>
                <a:spcPts val="0"/>
              </a:spcBef>
              <a:buClr>
                <a:schemeClr val="dk1"/>
              </a:buClr>
              <a:buSzPts val="3959"/>
            </a:pPr>
            <a:r>
              <a:rPr lang="en-GB" sz="4000" b="1" u="sng" dirty="0" smtClean="0">
                <a:solidFill>
                  <a:schemeClr val="dk1"/>
                </a:solidFill>
                <a:ea typeface="Calibri"/>
                <a:cs typeface="Calibri"/>
                <a:sym typeface="Calibri"/>
              </a:rPr>
              <a:t/>
            </a:r>
            <a:br>
              <a:rPr lang="en-GB" sz="4000" b="1" u="sng" dirty="0" smtClean="0">
                <a:solidFill>
                  <a:schemeClr val="dk1"/>
                </a:solidFill>
                <a:ea typeface="Calibri"/>
                <a:cs typeface="Calibri"/>
                <a:sym typeface="Calibri"/>
              </a:rPr>
            </a:br>
            <a:r>
              <a:rPr lang="en-GB" sz="4000" b="1" u="sng" dirty="0">
                <a:solidFill>
                  <a:schemeClr val="dk1"/>
                </a:solidFill>
                <a:ea typeface="Calibri"/>
                <a:cs typeface="Calibri"/>
                <a:sym typeface="Calibri"/>
              </a:rPr>
              <a:t/>
            </a:r>
            <a:br>
              <a:rPr lang="en-GB" sz="4000" b="1" u="sng" dirty="0">
                <a:solidFill>
                  <a:schemeClr val="dk1"/>
                </a:solidFill>
                <a:ea typeface="Calibri"/>
                <a:cs typeface="Calibri"/>
                <a:sym typeface="Calibri"/>
              </a:rPr>
            </a:br>
            <a:r>
              <a:rPr lang="en-GB" sz="4000" b="1" u="sng" dirty="0" smtClean="0">
                <a:solidFill>
                  <a:schemeClr val="dk1"/>
                </a:solidFill>
                <a:ea typeface="Calibri"/>
                <a:cs typeface="Calibri"/>
                <a:sym typeface="Calibri"/>
              </a:rPr>
              <a:t/>
            </a:r>
            <a:br>
              <a:rPr lang="en-GB" sz="4000" b="1" u="sng" dirty="0" smtClean="0">
                <a:solidFill>
                  <a:schemeClr val="dk1"/>
                </a:solidFill>
                <a:ea typeface="Calibri"/>
                <a:cs typeface="Calibri"/>
                <a:sym typeface="Calibri"/>
              </a:rPr>
            </a:br>
            <a:r>
              <a:rPr lang="en-GB" sz="4000" b="1" u="sng" dirty="0" smtClean="0">
                <a:solidFill>
                  <a:schemeClr val="dk1"/>
                </a:solidFill>
                <a:ea typeface="Calibri"/>
                <a:cs typeface="Calibri"/>
                <a:sym typeface="Calibri"/>
              </a:rPr>
              <a:t>LO: I am able to use my own experiences to write a diary entry </a:t>
            </a:r>
            <a:r>
              <a:rPr lang="en-GB" b="1" u="sng" dirty="0">
                <a:solidFill>
                  <a:schemeClr val="dk1"/>
                </a:solidFill>
                <a:ea typeface="Calibri"/>
                <a:cs typeface="Calibri"/>
                <a:sym typeface="Calibri"/>
              </a:rPr>
              <a:t>showing my understanding of the text</a:t>
            </a:r>
            <a:br>
              <a:rPr lang="en-GB" b="1" u="sng" dirty="0">
                <a:solidFill>
                  <a:schemeClr val="dk1"/>
                </a:solidFill>
                <a:ea typeface="Calibri"/>
                <a:cs typeface="Calibri"/>
                <a:sym typeface="Calibri"/>
              </a:rPr>
            </a:br>
            <a:r>
              <a:rPr lang="en-GB" sz="4000" u="sng" dirty="0">
                <a:solidFill>
                  <a:schemeClr val="dk1"/>
                </a:solidFill>
                <a:ea typeface="Calibri"/>
                <a:cs typeface="Calibri"/>
                <a:sym typeface="Calibri"/>
              </a:rPr>
              <a:t/>
            </a:r>
            <a:br>
              <a:rPr lang="en-GB" sz="4000" u="sng" dirty="0">
                <a:solidFill>
                  <a:schemeClr val="dk1"/>
                </a:solidFill>
                <a:ea typeface="Calibri"/>
                <a:cs typeface="Calibri"/>
                <a:sym typeface="Calibri"/>
              </a:rPr>
            </a:br>
            <a:r>
              <a:rPr lang="en-GB" sz="3959" u="sng" dirty="0" smtClean="0">
                <a:solidFill>
                  <a:schemeClr val="dk1"/>
                </a:solidFill>
                <a:latin typeface="Calibri"/>
                <a:ea typeface="Calibri"/>
                <a:cs typeface="Calibri"/>
                <a:sym typeface="Calibri"/>
              </a:rPr>
              <a:t/>
            </a:r>
            <a:br>
              <a:rPr lang="en-GB" sz="3959" u="sng" dirty="0" smtClean="0">
                <a:solidFill>
                  <a:schemeClr val="dk1"/>
                </a:solidFill>
                <a:latin typeface="Calibri"/>
                <a:ea typeface="Calibri"/>
                <a:cs typeface="Calibri"/>
                <a:sym typeface="Calibri"/>
              </a:rPr>
            </a:br>
            <a:r>
              <a:rPr lang="en-GB" sz="3959" b="0" i="0" u="none" strike="noStrike" cap="none" dirty="0">
                <a:solidFill>
                  <a:schemeClr val="dk1"/>
                </a:solidFill>
                <a:latin typeface="Calibri"/>
                <a:ea typeface="Calibri"/>
                <a:cs typeface="Calibri"/>
                <a:sym typeface="Calibri"/>
              </a:rPr>
              <a:t/>
            </a:r>
            <a:br>
              <a:rPr lang="en-GB" sz="3959" b="0" i="0" u="none" strike="noStrike" cap="none" dirty="0">
                <a:solidFill>
                  <a:schemeClr val="dk1"/>
                </a:solidFill>
                <a:latin typeface="Calibri"/>
                <a:ea typeface="Calibri"/>
                <a:cs typeface="Calibri"/>
                <a:sym typeface="Calibri"/>
              </a:rPr>
            </a:br>
            <a:endParaRPr sz="3959" b="0" i="0" u="none" strike="noStrike" cap="none" dirty="0">
              <a:solidFill>
                <a:schemeClr val="dk1"/>
              </a:solidFill>
              <a:latin typeface="Calibri"/>
              <a:ea typeface="Calibri"/>
              <a:cs typeface="Calibri"/>
              <a:sym typeface="Calibri"/>
            </a:endParaRPr>
          </a:p>
        </p:txBody>
      </p:sp>
      <p:sp>
        <p:nvSpPr>
          <p:cNvPr id="381" name="Google Shape;381;p53"/>
          <p:cNvSpPr txBox="1">
            <a:spLocks noGrp="1"/>
          </p:cNvSpPr>
          <p:nvPr>
            <p:ph type="body" idx="1"/>
          </p:nvPr>
        </p:nvSpPr>
        <p:spPr>
          <a:xfrm>
            <a:off x="568235" y="2522311"/>
            <a:ext cx="10515600" cy="37131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2800"/>
              <a:buFont typeface="Arial"/>
              <a:buNone/>
            </a:pPr>
            <a:r>
              <a:rPr lang="en-GB" sz="2800" b="1" i="0" u="none" strike="noStrike" cap="none" dirty="0">
                <a:solidFill>
                  <a:schemeClr val="dk1"/>
                </a:solidFill>
                <a:latin typeface="Calibri"/>
                <a:ea typeface="Calibri"/>
                <a:cs typeface="Calibri"/>
                <a:sym typeface="Calibri"/>
              </a:rPr>
              <a:t>What are we learning today?</a:t>
            </a:r>
            <a:endParaRPr dirty="0"/>
          </a:p>
          <a:p>
            <a:pPr marL="0" marR="0" lvl="0" indent="0" algn="l" rtl="0">
              <a:lnSpc>
                <a:spcPct val="90000"/>
              </a:lnSpc>
              <a:spcBef>
                <a:spcPts val="1000"/>
              </a:spcBef>
              <a:spcAft>
                <a:spcPts val="0"/>
              </a:spcAft>
              <a:buClr>
                <a:srgbClr val="00B050"/>
              </a:buClr>
              <a:buSzPts val="2800"/>
              <a:buFont typeface="Arial"/>
              <a:buNone/>
            </a:pPr>
            <a:r>
              <a:rPr lang="en-GB" sz="2800" b="1" i="0" u="none" strike="noStrike" cap="none" dirty="0">
                <a:solidFill>
                  <a:srgbClr val="00B050"/>
                </a:solidFill>
                <a:latin typeface="Calibri"/>
                <a:ea typeface="Calibri"/>
                <a:cs typeface="Calibri"/>
                <a:sym typeface="Calibri"/>
              </a:rPr>
              <a:t>We are learning</a:t>
            </a:r>
            <a:r>
              <a:rPr lang="en-GB" sz="2800" b="1" i="0" u="none" strike="noStrike" cap="none" dirty="0" smtClean="0">
                <a:solidFill>
                  <a:srgbClr val="00B050"/>
                </a:solidFill>
                <a:latin typeface="Calibri"/>
                <a:ea typeface="Calibri"/>
                <a:cs typeface="Calibri"/>
                <a:sym typeface="Calibri"/>
              </a:rPr>
              <a:t>…</a:t>
            </a:r>
          </a:p>
          <a:p>
            <a:pPr marL="0" marR="0" lvl="0" indent="0" algn="l" rtl="0">
              <a:lnSpc>
                <a:spcPct val="90000"/>
              </a:lnSpc>
              <a:spcBef>
                <a:spcPts val="1000"/>
              </a:spcBef>
              <a:spcAft>
                <a:spcPts val="0"/>
              </a:spcAft>
              <a:buClr>
                <a:srgbClr val="00B050"/>
              </a:buClr>
              <a:buSzPts val="2800"/>
              <a:buFont typeface="Arial"/>
              <a:buNone/>
            </a:pPr>
            <a:endParaRPr lang="en-GB" b="1" dirty="0">
              <a:solidFill>
                <a:srgbClr val="00B050"/>
              </a:solidFill>
              <a:latin typeface="Calibri"/>
              <a:ea typeface="Calibri"/>
              <a:cs typeface="Calibri"/>
              <a:sym typeface="Calibri"/>
            </a:endParaRPr>
          </a:p>
          <a:p>
            <a:pPr marL="0" marR="0" lvl="0" indent="0" algn="l" rtl="0">
              <a:lnSpc>
                <a:spcPct val="90000"/>
              </a:lnSpc>
              <a:spcBef>
                <a:spcPts val="1000"/>
              </a:spcBef>
              <a:spcAft>
                <a:spcPts val="0"/>
              </a:spcAft>
              <a:buClr>
                <a:srgbClr val="00B050"/>
              </a:buClr>
              <a:buSzPts val="2800"/>
              <a:buFont typeface="Arial"/>
              <a:buNone/>
            </a:pPr>
            <a:r>
              <a:rPr lang="en-GB" b="1" dirty="0" smtClean="0">
                <a:solidFill>
                  <a:srgbClr val="00B050"/>
                </a:solidFill>
                <a:latin typeface="Calibri"/>
                <a:ea typeface="Calibri"/>
                <a:cs typeface="Calibri"/>
                <a:sym typeface="Calibri"/>
              </a:rPr>
              <a:t>To use our own experiences to write a diary entry.</a:t>
            </a:r>
          </a:p>
          <a:p>
            <a:pPr marL="0" marR="0" lvl="0" indent="0" algn="l" rtl="0">
              <a:lnSpc>
                <a:spcPct val="90000"/>
              </a:lnSpc>
              <a:spcBef>
                <a:spcPts val="1000"/>
              </a:spcBef>
              <a:spcAft>
                <a:spcPts val="0"/>
              </a:spcAft>
              <a:buClr>
                <a:srgbClr val="00B050"/>
              </a:buClr>
              <a:buSzPts val="2800"/>
              <a:buFont typeface="Arial"/>
              <a:buNone/>
            </a:pPr>
            <a:r>
              <a:rPr lang="en-GB" sz="2800" b="1" i="0" u="none" strike="noStrike" cap="none" dirty="0" smtClean="0">
                <a:solidFill>
                  <a:srgbClr val="00B050"/>
                </a:solidFill>
                <a:latin typeface="Calibri"/>
                <a:ea typeface="Calibri"/>
                <a:cs typeface="Calibri"/>
                <a:sym typeface="Calibri"/>
              </a:rPr>
              <a:t>To use evidence from the text to write a diary entry of Conor’s life.</a:t>
            </a:r>
            <a:endParaRPr sz="2800" b="1" i="0" u="none" strike="noStrike" cap="none" dirty="0">
              <a:solidFill>
                <a:srgbClr val="00B050"/>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2800"/>
              <a:buFont typeface="Arial"/>
              <a:buNone/>
            </a:pPr>
            <a:endParaRPr sz="2800" b="1"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92875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6000" b="1" u="sng" dirty="0" smtClean="0"/>
              <a:t>Main task: Write a diary entry by Conor</a:t>
            </a:r>
            <a:endParaRPr lang="en-GB" sz="6000" b="1" u="sng" dirty="0"/>
          </a:p>
        </p:txBody>
      </p:sp>
      <p:sp>
        <p:nvSpPr>
          <p:cNvPr id="3" name="Content Placeholder 2"/>
          <p:cNvSpPr>
            <a:spLocks noGrp="1"/>
          </p:cNvSpPr>
          <p:nvPr>
            <p:ph idx="1"/>
          </p:nvPr>
        </p:nvSpPr>
        <p:spPr>
          <a:xfrm>
            <a:off x="838200" y="1825625"/>
            <a:ext cx="5139519" cy="4351338"/>
          </a:xfrm>
        </p:spPr>
        <p:txBody>
          <a:bodyPr>
            <a:normAutofit fontScale="62500" lnSpcReduction="20000"/>
          </a:bodyPr>
          <a:lstStyle/>
          <a:p>
            <a:r>
              <a:rPr lang="en-GB" sz="4800" dirty="0"/>
              <a:t> What ideas are we given about how Conor is treated</a:t>
            </a:r>
            <a:r>
              <a:rPr lang="en-GB" sz="4800" dirty="0" smtClean="0"/>
              <a:t>?</a:t>
            </a:r>
          </a:p>
          <a:p>
            <a:endParaRPr lang="en-GB" sz="4800" dirty="0" smtClean="0"/>
          </a:p>
          <a:p>
            <a:r>
              <a:rPr lang="en-GB" sz="4800" dirty="0" smtClean="0"/>
              <a:t>What is mentioned about his mother?</a:t>
            </a:r>
          </a:p>
          <a:p>
            <a:pPr marL="0" indent="0">
              <a:buNone/>
            </a:pPr>
            <a:endParaRPr lang="en-GB" sz="4800" dirty="0"/>
          </a:p>
          <a:p>
            <a:r>
              <a:rPr lang="en-GB" sz="4800" dirty="0"/>
              <a:t>What is your opinion? What evidence do you have to support your view? </a:t>
            </a:r>
          </a:p>
          <a:p>
            <a:endParaRPr lang="en-GB" dirty="0"/>
          </a:p>
        </p:txBody>
      </p:sp>
      <p:sp>
        <p:nvSpPr>
          <p:cNvPr id="4" name="Content Placeholder 2"/>
          <p:cNvSpPr txBox="1">
            <a:spLocks/>
          </p:cNvSpPr>
          <p:nvPr/>
        </p:nvSpPr>
        <p:spPr>
          <a:xfrm>
            <a:off x="6096000" y="1825625"/>
            <a:ext cx="5139519"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800" dirty="0" smtClean="0"/>
              <a:t>Dear Diary,</a:t>
            </a:r>
          </a:p>
          <a:p>
            <a:endParaRPr lang="en-GB" sz="4800" dirty="0"/>
          </a:p>
          <a:p>
            <a:r>
              <a:rPr lang="en-GB" sz="4800" dirty="0" smtClean="0"/>
              <a:t>Today has been…</a:t>
            </a:r>
          </a:p>
          <a:p>
            <a:endParaRPr lang="en-GB" sz="4800" dirty="0"/>
          </a:p>
          <a:p>
            <a:endParaRPr lang="en-GB" sz="4800" dirty="0" smtClean="0"/>
          </a:p>
          <a:p>
            <a:endParaRPr lang="en-GB" dirty="0"/>
          </a:p>
        </p:txBody>
      </p:sp>
    </p:spTree>
    <p:extLst>
      <p:ext uri="{BB962C8B-B14F-4D97-AF65-F5344CB8AC3E}">
        <p14:creationId xmlns:p14="http://schemas.microsoft.com/office/powerpoint/2010/main" val="17622298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Dear Diary,</a:t>
            </a:r>
          </a:p>
          <a:p>
            <a:endParaRPr lang="en-GB" dirty="0"/>
          </a:p>
          <a:p>
            <a:r>
              <a:rPr lang="en-GB" dirty="0" smtClean="0"/>
              <a:t>Today I am feeling…</a:t>
            </a:r>
            <a:endParaRPr lang="en-GB" dirty="0"/>
          </a:p>
        </p:txBody>
      </p:sp>
    </p:spTree>
    <p:extLst>
      <p:ext uri="{BB962C8B-B14F-4D97-AF65-F5344CB8AC3E}">
        <p14:creationId xmlns:p14="http://schemas.microsoft.com/office/powerpoint/2010/main" val="21629877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1152</TotalTime>
  <Words>1269</Words>
  <Application>Microsoft Office PowerPoint</Application>
  <PresentationFormat>Widescreen</PresentationFormat>
  <Paragraphs>71</Paragraphs>
  <Slides>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CCW Cursive Writing 1</vt:lpstr>
      <vt:lpstr>Wingdings</vt:lpstr>
      <vt:lpstr>Office Theme</vt:lpstr>
      <vt:lpstr>Friday 16th November 2018  </vt:lpstr>
      <vt:lpstr>Steps to success </vt:lpstr>
      <vt:lpstr> Extract from ‘A Monster Calls’ </vt:lpstr>
      <vt:lpstr>PowerPoint Presentation</vt:lpstr>
      <vt:lpstr>PowerPoint Presentation</vt:lpstr>
      <vt:lpstr>PowerPoint Presentation</vt:lpstr>
      <vt:lpstr>   LO: I am able to use my own experiences to write a diary entry showing my understanding of the text    </vt:lpstr>
      <vt:lpstr>Main task: Write a diary entry by Conor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MONSTER CALLS</dc:title>
  <dc:creator>Aysha Freire</dc:creator>
  <cp:lastModifiedBy>RHariram</cp:lastModifiedBy>
  <cp:revision>131</cp:revision>
  <cp:lastPrinted>2018-11-13T08:07:09Z</cp:lastPrinted>
  <dcterms:created xsi:type="dcterms:W3CDTF">2018-11-11T15:57:55Z</dcterms:created>
  <dcterms:modified xsi:type="dcterms:W3CDTF">2018-11-16T13:04:35Z</dcterms:modified>
</cp:coreProperties>
</file>