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s/slide4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11.xml" ContentType="application/vnd.openxmlformats-officedocument.presentationml.slide+xml"/>
  <Override PartName="/ppt/slides/slide10.xml" ContentType="application/vnd.openxmlformats-officedocument.presentationml.slide+xml"/>
  <Override PartName="/ppt/slides/slide9.xml" ContentType="application/vnd.openxmlformats-officedocument.presentationml.slide+xml"/>
  <Override PartName="/ppt/slides/slide8.xml" ContentType="application/vnd.openxmlformats-officedocument.presentationml.slide+xml"/>
  <Override PartName="/ppt/slides/slide7.xml" ContentType="application/vnd.openxmlformats-officedocument.presentationml.slide+xml"/>
  <Override PartName="/ppt/slides/slide6.xml" ContentType="application/vnd.openxmlformats-officedocument.presentationml.slide+xml"/>
  <Override PartName="/ppt/slides/slide1.xml" ContentType="application/vnd.openxmlformats-officedocument.presentationml.slide+xml"/>
  <Override PartName="/ppt/slides/slide5.xml" ContentType="application/vnd.openxmlformats-officedocument.presentationml.slide+xml"/>
  <Override PartName="/ppt/slideLayouts/slideLayout10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11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18" Type="http://schemas.openxmlformats.org/officeDocument/2006/relationships/customXml" Target="../customXml/item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customXml" Target="../customXml/item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customXml" Target="../customXml/item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9" name="Group 88"/>
          <p:cNvGrpSpPr/>
          <p:nvPr/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90" name="Freeform 5"/>
            <p:cNvSpPr/>
            <p:nvPr/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6"/>
            <p:cNvSpPr/>
            <p:nvPr/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7"/>
            <p:cNvSpPr/>
            <p:nvPr/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8"/>
            <p:cNvSpPr/>
            <p:nvPr/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9"/>
            <p:cNvSpPr/>
            <p:nvPr/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10"/>
            <p:cNvSpPr/>
            <p:nvPr/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11"/>
            <p:cNvSpPr/>
            <p:nvPr/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12"/>
            <p:cNvSpPr/>
            <p:nvPr/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13"/>
            <p:cNvSpPr/>
            <p:nvPr/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9" name="Freeform 14"/>
            <p:cNvSpPr/>
            <p:nvPr/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0" name="Freeform 15"/>
            <p:cNvSpPr/>
            <p:nvPr/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1" name="Freeform 16"/>
            <p:cNvSpPr/>
            <p:nvPr/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2" name="Freeform 17"/>
            <p:cNvSpPr/>
            <p:nvPr/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3" name="Freeform 18"/>
            <p:cNvSpPr/>
            <p:nvPr/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4" name="Freeform 19"/>
            <p:cNvSpPr/>
            <p:nvPr/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5" name="Freeform 20"/>
            <p:cNvSpPr/>
            <p:nvPr/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6" name="Freeform 21"/>
            <p:cNvSpPr/>
            <p:nvPr/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7" name="Freeform 22"/>
            <p:cNvSpPr/>
            <p:nvPr/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8" name="Freeform 23"/>
            <p:cNvSpPr/>
            <p:nvPr/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9" name="Group 8"/>
          <p:cNvGrpSpPr/>
          <p:nvPr/>
        </p:nvGrpSpPr>
        <p:grpSpPr>
          <a:xfrm>
            <a:off x="1669293" y="1186483"/>
            <a:ext cx="8848345" cy="4477933"/>
            <a:chOff x="1669293" y="1186483"/>
            <a:chExt cx="8848345" cy="4477933"/>
          </a:xfrm>
        </p:grpSpPr>
        <p:sp>
          <p:nvSpPr>
            <p:cNvPr id="39" name="Rectangle 38"/>
            <p:cNvSpPr/>
            <p:nvPr/>
          </p:nvSpPr>
          <p:spPr>
            <a:xfrm>
              <a:off x="1674042" y="1186483"/>
              <a:ext cx="8843596" cy="71618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40" name="Isosceles Triangle 39"/>
            <p:cNvSpPr/>
            <p:nvPr/>
          </p:nvSpPr>
          <p:spPr>
            <a:xfrm rot="10800000">
              <a:off x="5892384" y="5313353"/>
              <a:ext cx="407233" cy="35106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41" name="Rectangle 40"/>
            <p:cNvSpPr/>
            <p:nvPr/>
          </p:nvSpPr>
          <p:spPr>
            <a:xfrm>
              <a:off x="1669293" y="1991156"/>
              <a:ext cx="8845667" cy="332219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9236" y="2075504"/>
            <a:ext cx="8679915" cy="1748729"/>
          </a:xfrm>
        </p:spPr>
        <p:txBody>
          <a:bodyPr bIns="0" anchor="b">
            <a:normAutofit/>
          </a:bodyPr>
          <a:lstStyle>
            <a:lvl1pPr algn="ctr">
              <a:lnSpc>
                <a:spcPct val="80000"/>
              </a:lnSpc>
              <a:defRPr sz="5400" spc="-150">
                <a:solidFill>
                  <a:srgbClr val="FFFE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9237" y="3906266"/>
            <a:ext cx="8673427" cy="1322587"/>
          </a:xfrm>
        </p:spPr>
        <p:txBody>
          <a:bodyPr tIns="0">
            <a:normAutofit/>
          </a:bodyPr>
          <a:lstStyle>
            <a:lvl1pPr marL="0" indent="0" algn="ctr">
              <a:lnSpc>
                <a:spcPct val="100000"/>
              </a:lnSpc>
              <a:buNone/>
              <a:defRPr sz="1800" b="0">
                <a:solidFill>
                  <a:srgbClr val="FFFEFF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 vert="horz" lIns="91440" tIns="45720" rIns="91440" bIns="45720" rtlCol="0" anchor="ctr"/>
          <a:lstStyle>
            <a:lvl1pPr>
              <a:defRPr lang="en-US"/>
            </a:lvl1pPr>
          </a:lstStyle>
          <a:p>
            <a:fld id="{48A87A34-81AB-432B-8DAE-1953F412C126}" type="datetimeFigureOut">
              <a:rPr lang="en-US" dirty="0"/>
              <a:pPr/>
              <a:t>6/4/2020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>
            <a:lvl1pPr algn="ctr">
              <a:defRPr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0" name="Group 79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81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9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0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1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7" name="Group 26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8" name="Rectangle 27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1" y="2349925"/>
            <a:ext cx="3498979" cy="2456442"/>
          </a:xfrm>
        </p:spPr>
        <p:txBody>
          <a:bodyPr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18447" y="803186"/>
            <a:ext cx="6281873" cy="5248622"/>
          </a:xfrm>
        </p:spPr>
        <p:txBody>
          <a:bodyPr anchor="ctr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7" name="Group 76"/>
          <p:cNvGrpSpPr/>
          <p:nvPr/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78" name="Freeform 5"/>
            <p:cNvSpPr/>
            <p:nvPr/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6"/>
            <p:cNvSpPr/>
            <p:nvPr/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7"/>
            <p:cNvSpPr/>
            <p:nvPr/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8"/>
            <p:cNvSpPr/>
            <p:nvPr/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9"/>
            <p:cNvSpPr/>
            <p:nvPr/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0"/>
            <p:cNvSpPr/>
            <p:nvPr/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1"/>
            <p:cNvSpPr/>
            <p:nvPr/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2"/>
            <p:cNvSpPr/>
            <p:nvPr/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3"/>
            <p:cNvSpPr/>
            <p:nvPr/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4"/>
            <p:cNvSpPr/>
            <p:nvPr/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5"/>
            <p:cNvSpPr/>
            <p:nvPr/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6"/>
            <p:cNvSpPr/>
            <p:nvPr/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7"/>
            <p:cNvSpPr/>
            <p:nvPr/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8"/>
            <p:cNvSpPr/>
            <p:nvPr/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9"/>
            <p:cNvSpPr/>
            <p:nvPr/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0"/>
            <p:cNvSpPr/>
            <p:nvPr/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1"/>
            <p:cNvSpPr/>
            <p:nvPr/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2"/>
            <p:cNvSpPr/>
            <p:nvPr/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3"/>
            <p:cNvSpPr/>
            <p:nvPr/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9" name="Group 8"/>
          <p:cNvGrpSpPr/>
          <p:nvPr/>
        </p:nvGrpSpPr>
        <p:grpSpPr>
          <a:xfrm>
            <a:off x="3259545" y="1186483"/>
            <a:ext cx="5666145" cy="4477933"/>
            <a:chOff x="3259545" y="1186483"/>
            <a:chExt cx="5666145" cy="4477933"/>
          </a:xfrm>
        </p:grpSpPr>
        <p:sp>
          <p:nvSpPr>
            <p:cNvPr id="99" name="Rectangle 98"/>
            <p:cNvSpPr/>
            <p:nvPr/>
          </p:nvSpPr>
          <p:spPr>
            <a:xfrm>
              <a:off x="3259545" y="1186483"/>
              <a:ext cx="5657881" cy="71618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0" name="Isosceles Triangle 39"/>
            <p:cNvSpPr/>
            <p:nvPr/>
          </p:nvSpPr>
          <p:spPr>
            <a:xfrm rot="10800000">
              <a:off x="5892384" y="5313353"/>
              <a:ext cx="407233" cy="35106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1" name="Rectangle 100"/>
            <p:cNvSpPr/>
            <p:nvPr/>
          </p:nvSpPr>
          <p:spPr>
            <a:xfrm>
              <a:off x="3259545" y="1991156"/>
              <a:ext cx="5666145" cy="332219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44216" y="2074730"/>
            <a:ext cx="5490224" cy="1689390"/>
          </a:xfrm>
        </p:spPr>
        <p:txBody>
          <a:bodyPr bIns="0" anchor="b">
            <a:normAutofit/>
          </a:bodyPr>
          <a:lstStyle>
            <a:lvl1pPr algn="ctr">
              <a:defRPr sz="4400">
                <a:solidFill>
                  <a:srgbClr val="FFFE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344215" y="3846851"/>
            <a:ext cx="5490223" cy="1383770"/>
          </a:xfrm>
        </p:spPr>
        <p:txBody>
          <a:bodyPr tIns="0">
            <a:normAutofit/>
          </a:bodyPr>
          <a:lstStyle>
            <a:lvl1pPr marL="0" indent="0" algn="ctr">
              <a:buNone/>
              <a:defRPr sz="1800">
                <a:solidFill>
                  <a:srgbClr val="FFFE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48A87A34-81AB-432B-8DAE-1953F412C126}" type="datetimeFigureOut">
              <a:rPr lang="en-US" dirty="0"/>
              <a:t>6/4/2020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>
            <a:lvl1pPr algn="ctr">
              <a:defRPr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" name="Group 36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38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39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0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1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2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3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4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5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6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7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8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9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0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1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2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3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4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5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6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7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8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59" name="Group 58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60" name="Rectangle 59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1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2" name="Rectangle 61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9000" y="2339669"/>
            <a:ext cx="3500828" cy="2470065"/>
          </a:xfrm>
        </p:spPr>
        <p:txBody>
          <a:bodyPr lIns="91440" tIns="91440" rIns="91440" bIns="91440"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20878" y="803187"/>
            <a:ext cx="6269591" cy="2382651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18447" y="3672162"/>
            <a:ext cx="6272022" cy="238358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48A87A34-81AB-432B-8DAE-1953F412C126}" type="datetimeFigureOut">
              <a:rPr lang="en-US" dirty="0"/>
              <a:t>6/4/2020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9" name="Group 38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40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1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2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3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4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5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6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7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8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9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0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1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2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3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4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5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6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7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8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9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60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61" name="Group 60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62" name="Rectangle 61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3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4" name="Rectangle 63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9001" y="2363915"/>
            <a:ext cx="3500828" cy="2460497"/>
          </a:xfrm>
        </p:spPr>
        <p:txBody>
          <a:bodyPr lIns="91440" tIns="91440" rIns="91440" bIns="91440"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25137" y="803185"/>
            <a:ext cx="6265088" cy="685800"/>
          </a:xfrm>
        </p:spPr>
        <p:txBody>
          <a:bodyPr anchor="ctr">
            <a:noAutofit/>
          </a:bodyPr>
          <a:lstStyle>
            <a:lvl1pPr marL="0" indent="0" algn="l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25305" y="1488985"/>
            <a:ext cx="6264350" cy="169685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18653" y="3665887"/>
            <a:ext cx="6264414" cy="685800"/>
          </a:xfrm>
        </p:spPr>
        <p:txBody>
          <a:bodyPr anchor="ctr">
            <a:noAutofit/>
          </a:bodyPr>
          <a:lstStyle>
            <a:lvl1pPr marL="0" indent="0" algn="l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118447" y="4351687"/>
            <a:ext cx="6265588" cy="170406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48A87A34-81AB-432B-8DAE-1953F412C126}" type="datetimeFigureOut">
              <a:rPr lang="en-US" dirty="0"/>
              <a:t>6/4/2020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7" name="Group 76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78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4" name="Group 23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5" name="Rectangle 24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6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2" y="2349925"/>
            <a:ext cx="3501196" cy="2456442"/>
          </a:xfrm>
        </p:spPr>
        <p:txBody>
          <a:bodyPr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6/4/2020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48A87A34-81AB-432B-8DAE-1953F412C126}" type="datetimeFigureOut">
              <a:rPr lang="en-US" dirty="0"/>
              <a:t>6/4/2020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4" name="Group 73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75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6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1" name="Group 20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2" name="Rectangle 21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2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3" name="Rectangle 32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1" y="2352026"/>
            <a:ext cx="3501197" cy="1223298"/>
          </a:xfrm>
        </p:spPr>
        <p:txBody>
          <a:bodyPr bIns="0" anchor="b">
            <a:noAutofit/>
          </a:bodyPr>
          <a:lstStyle>
            <a:lvl1pPr algn="ctr">
              <a:defRPr sz="3200">
                <a:solidFill>
                  <a:srgbClr val="FFFE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09983" y="802809"/>
            <a:ext cx="6275035" cy="5249940"/>
          </a:xfrm>
        </p:spPr>
        <p:txBody>
          <a:bodyPr anchor="ctr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8631" y="3580186"/>
            <a:ext cx="3501197" cy="1221164"/>
          </a:xfrm>
        </p:spPr>
        <p:txBody>
          <a:bodyPr/>
          <a:lstStyle>
            <a:lvl1pPr marL="0" indent="0" algn="ctr">
              <a:buNone/>
              <a:defRPr sz="1600">
                <a:solidFill>
                  <a:srgbClr val="FFFE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6/4/2020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3" name="Group 72"/>
          <p:cNvGrpSpPr/>
          <p:nvPr/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81" name="Freeform 5"/>
            <p:cNvSpPr/>
            <p:nvPr/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6"/>
            <p:cNvSpPr/>
            <p:nvPr/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7"/>
            <p:cNvSpPr/>
            <p:nvPr/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8"/>
            <p:cNvSpPr/>
            <p:nvPr/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9"/>
            <p:cNvSpPr/>
            <p:nvPr/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0"/>
            <p:cNvSpPr/>
            <p:nvPr/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1"/>
            <p:cNvSpPr/>
            <p:nvPr/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2"/>
            <p:cNvSpPr/>
            <p:nvPr/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3"/>
            <p:cNvSpPr/>
            <p:nvPr/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4"/>
            <p:cNvSpPr/>
            <p:nvPr/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5"/>
            <p:cNvSpPr/>
            <p:nvPr/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6"/>
            <p:cNvSpPr/>
            <p:nvPr/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17"/>
            <p:cNvSpPr/>
            <p:nvPr/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18"/>
            <p:cNvSpPr/>
            <p:nvPr/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19"/>
            <p:cNvSpPr/>
            <p:nvPr/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0"/>
            <p:cNvSpPr/>
            <p:nvPr/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21"/>
            <p:cNvSpPr/>
            <p:nvPr/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22"/>
            <p:cNvSpPr/>
            <p:nvPr/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9" name="Freeform 23"/>
            <p:cNvSpPr/>
            <p:nvPr/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76" name="Group 75"/>
          <p:cNvGrpSpPr/>
          <p:nvPr/>
        </p:nvGrpSpPr>
        <p:grpSpPr>
          <a:xfrm>
            <a:off x="805336" y="1698331"/>
            <a:ext cx="5941540" cy="3470421"/>
            <a:chOff x="805336" y="1698331"/>
            <a:chExt cx="5941540" cy="3470421"/>
          </a:xfrm>
        </p:grpSpPr>
        <p:sp>
          <p:nvSpPr>
            <p:cNvPr id="77" name="Rectangle 76"/>
            <p:cNvSpPr/>
            <p:nvPr/>
          </p:nvSpPr>
          <p:spPr>
            <a:xfrm>
              <a:off x="805336" y="1698331"/>
              <a:ext cx="5941540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78" name="Isosceles Triangle 9"/>
            <p:cNvSpPr/>
            <p:nvPr/>
          </p:nvSpPr>
          <p:spPr>
            <a:xfrm rot="10800000">
              <a:off x="3618113" y="4896349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79" name="Rectangle 78"/>
            <p:cNvSpPr/>
            <p:nvPr/>
          </p:nvSpPr>
          <p:spPr>
            <a:xfrm>
              <a:off x="805336" y="2274403"/>
              <a:ext cx="5941540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43510" y="0"/>
            <a:ext cx="4648490" cy="6858000"/>
          </a:xfrm>
          <a:solidFill>
            <a:schemeClr val="bg1">
              <a:lumMod val="65000"/>
              <a:lumOff val="3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5443" y="2360255"/>
            <a:ext cx="5776646" cy="1178032"/>
          </a:xfrm>
        </p:spPr>
        <p:txBody>
          <a:bodyPr bIns="0" anchor="b">
            <a:normAutofit/>
          </a:bodyPr>
          <a:lstStyle>
            <a:lvl1pPr>
              <a:defRPr sz="3600">
                <a:solidFill>
                  <a:srgbClr val="FFFE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5443" y="3545012"/>
            <a:ext cx="5776646" cy="1274198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rgbClr val="FFFE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48A87A34-81AB-432B-8DAE-1953F412C126}" type="datetimeFigureOut">
              <a:rPr lang="en-US" dirty="0"/>
              <a:t>6/4/2020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5942203" cy="32004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828377" y="320040"/>
            <a:ext cx="914400" cy="320040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5" name="Group 74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76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2" name="Group 21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3" name="Rectangle 22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4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2" y="2349925"/>
            <a:ext cx="3501196" cy="2456441"/>
          </a:xfrm>
        </p:spPr>
        <p:txBody>
          <a:bodyPr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09983" y="794719"/>
            <a:ext cx="6275035" cy="525709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5" name="Group 74"/>
          <p:cNvGrpSpPr/>
          <p:nvPr/>
        </p:nvGrpSpPr>
        <p:grpSpPr>
          <a:xfrm flipH="1">
            <a:off x="0" y="0"/>
            <a:ext cx="12584114" cy="6853238"/>
            <a:chOff x="-417513" y="0"/>
            <a:chExt cx="12584114" cy="6853238"/>
          </a:xfrm>
        </p:grpSpPr>
        <p:sp>
          <p:nvSpPr>
            <p:cNvPr id="76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2" name="Group 21"/>
          <p:cNvGrpSpPr/>
          <p:nvPr/>
        </p:nvGrpSpPr>
        <p:grpSpPr>
          <a:xfrm>
            <a:off x="7718948" y="1699589"/>
            <a:ext cx="3674476" cy="3470421"/>
            <a:chOff x="697883" y="1816768"/>
            <a:chExt cx="3674476" cy="3470421"/>
          </a:xfrm>
        </p:grpSpPr>
        <p:sp>
          <p:nvSpPr>
            <p:cNvPr id="23" name="Rectangle 22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4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807437" y="2349925"/>
            <a:ext cx="3501195" cy="2456442"/>
          </a:xfrm>
        </p:spPr>
        <p:txBody>
          <a:bodyPr vert="eaVert"/>
          <a:lstStyle>
            <a:lvl1pPr algn="l">
              <a:lnSpc>
                <a:spcPct val="80000"/>
              </a:lnSpc>
              <a:defRPr>
                <a:solidFill>
                  <a:srgbClr val="FFFE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02747" y="798444"/>
            <a:ext cx="6268622" cy="5257303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48A87A34-81AB-432B-8DAE-1953F412C126}" type="datetimeFigureOut">
              <a:rPr lang="en-US" dirty="0"/>
              <a:t>6/4/2020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91161" y="2358391"/>
            <a:ext cx="3498667" cy="2456485"/>
          </a:xfrm>
          <a:prstGeom prst="rect">
            <a:avLst/>
          </a:prstGeom>
        </p:spPr>
        <p:txBody>
          <a:bodyPr vert="horz" lIns="228600" tIns="228600" rIns="228600" bIns="22860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34982" y="794719"/>
            <a:ext cx="5950036" cy="525709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6</a:t>
            </a:r>
          </a:p>
          <a:p>
            <a:pPr lvl="6"/>
            <a:r>
              <a:rPr lang="en-US" dirty="0"/>
              <a:t>7</a:t>
            </a:r>
          </a:p>
          <a:p>
            <a:pPr lvl="7"/>
            <a:r>
              <a:rPr lang="en-US" dirty="0"/>
              <a:t>8</a:t>
            </a:r>
          </a:p>
          <a:p>
            <a:pPr lvl="8"/>
            <a:r>
              <a:rPr lang="en-US" dirty="0"/>
              <a:t>9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04672" y="320040"/>
            <a:ext cx="3657600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6/4/2020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04672" y="6227064"/>
            <a:ext cx="10588752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469880" y="320040"/>
            <a:ext cx="914400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lnSpc>
          <a:spcPct val="85000"/>
        </a:lnSpc>
        <a:spcBef>
          <a:spcPct val="0"/>
        </a:spcBef>
        <a:buNone/>
        <a:defRPr sz="4000" b="0" i="0" kern="1200" cap="none" spc="-15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4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The SATS Week That Never Was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English and Writing Activities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3752990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May 11</a:t>
            </a:r>
            <a:r>
              <a:rPr lang="en-GB" baseline="30000" dirty="0" smtClean="0"/>
              <a:t>th</a:t>
            </a:r>
            <a:r>
              <a:rPr lang="en-GB" dirty="0" smtClean="0"/>
              <a:t> -14</a:t>
            </a:r>
            <a:r>
              <a:rPr lang="en-GB" baseline="30000" dirty="0" smtClean="0"/>
              <a:t>th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This year you all worked incredibly hard preparing yourself for the SATS tests.</a:t>
            </a:r>
          </a:p>
          <a:p>
            <a:r>
              <a:rPr lang="en-GB" dirty="0" smtClean="0"/>
              <a:t>This week we want to look back at the SATS week we never had.</a:t>
            </a:r>
          </a:p>
          <a:p>
            <a:r>
              <a:rPr lang="en-GB" dirty="0" smtClean="0"/>
              <a:t>We want you discuss how you felt, what you did instead and in general your emotions during lockdown.</a:t>
            </a:r>
          </a:p>
          <a:p>
            <a:r>
              <a:rPr lang="en-GB" dirty="0" smtClean="0"/>
              <a:t>Each day you will have tasks to complete</a:t>
            </a:r>
          </a:p>
          <a:p>
            <a:r>
              <a:rPr lang="en-GB" dirty="0" smtClean="0"/>
              <a:t>You can use the SATS booklet, work book or paper to complete the challenges.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853497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Task 1- Front Cover name label- make it colourful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4149" y="803275"/>
            <a:ext cx="5212080" cy="5248275"/>
          </a:xfrm>
        </p:spPr>
      </p:pic>
    </p:spTree>
    <p:extLst>
      <p:ext uri="{BB962C8B-B14F-4D97-AF65-F5344CB8AC3E}">
        <p14:creationId xmlns:p14="http://schemas.microsoft.com/office/powerpoint/2010/main" val="19622614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Task 2- All about you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0457" y="803275"/>
            <a:ext cx="5316583" cy="5248275"/>
          </a:xfrm>
        </p:spPr>
      </p:pic>
    </p:spTree>
    <p:extLst>
      <p:ext uri="{BB962C8B-B14F-4D97-AF65-F5344CB8AC3E}">
        <p14:creationId xmlns:p14="http://schemas.microsoft.com/office/powerpoint/2010/main" val="272604705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Task 3- The Timetable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0640" y="803275"/>
            <a:ext cx="5904411" cy="5248275"/>
          </a:xfrm>
        </p:spPr>
      </p:pic>
    </p:spTree>
    <p:extLst>
      <p:ext uri="{BB962C8B-B14F-4D97-AF65-F5344CB8AC3E}">
        <p14:creationId xmlns:p14="http://schemas.microsoft.com/office/powerpoint/2010/main" val="194746585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your week would have looked like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620544" y="1763486"/>
            <a:ext cx="5276850" cy="3500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84186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3317" y="2487268"/>
            <a:ext cx="3498979" cy="2450492"/>
          </a:xfrm>
        </p:spPr>
        <p:txBody>
          <a:bodyPr>
            <a:normAutofit fontScale="90000"/>
          </a:bodyPr>
          <a:lstStyle/>
          <a:p>
            <a:r>
              <a:rPr lang="en-GB" sz="3100" dirty="0" smtClean="0"/>
              <a:t>Task 4- Your thoughts and feelings.</a:t>
            </a:r>
            <a:br>
              <a:rPr lang="en-GB" sz="3100" dirty="0" smtClean="0"/>
            </a:br>
            <a:r>
              <a:rPr lang="en-GB" sz="3100" dirty="0" smtClean="0"/>
              <a:t>Have a class discussion first on the questions </a:t>
            </a:r>
            <a:r>
              <a:rPr lang="en-GB" sz="2700" dirty="0" smtClean="0"/>
              <a:t>given. Even create a poster on word/</a:t>
            </a:r>
            <a:r>
              <a:rPr lang="en-GB" sz="2700" dirty="0" err="1" smtClean="0"/>
              <a:t>powerpoint</a:t>
            </a:r>
            <a:r>
              <a:rPr lang="en-GB" sz="2700" dirty="0" smtClean="0"/>
              <a:t> or paper</a:t>
            </a:r>
            <a:endParaRPr lang="en-GB" sz="2700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2263" y="803275"/>
            <a:ext cx="6152606" cy="5248275"/>
          </a:xfrm>
        </p:spPr>
      </p:pic>
    </p:spTree>
    <p:extLst>
      <p:ext uri="{BB962C8B-B14F-4D97-AF65-F5344CB8AC3E}">
        <p14:creationId xmlns:p14="http://schemas.microsoft.com/office/powerpoint/2010/main" val="62720122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Task 5- Self Esteem</a:t>
            </a:r>
            <a:br>
              <a:rPr lang="en-GB" dirty="0" smtClean="0"/>
            </a:br>
            <a:r>
              <a:rPr lang="en-GB" dirty="0" smtClean="0"/>
              <a:t>Compliments Game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4697" y="803275"/>
            <a:ext cx="6309360" cy="5248275"/>
          </a:xfrm>
        </p:spPr>
      </p:pic>
    </p:spTree>
    <p:extLst>
      <p:ext uri="{BB962C8B-B14F-4D97-AF65-F5344CB8AC3E}">
        <p14:creationId xmlns:p14="http://schemas.microsoft.com/office/powerpoint/2010/main" val="273625945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Task 6</a:t>
            </a:r>
            <a:br>
              <a:rPr lang="en-GB" dirty="0" smtClean="0"/>
            </a:br>
            <a:r>
              <a:rPr lang="en-GB" dirty="0" smtClean="0"/>
              <a:t>Things about me you may not know…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8571" y="803275"/>
            <a:ext cx="6348549" cy="5248275"/>
          </a:xfrm>
        </p:spPr>
      </p:pic>
    </p:spTree>
    <p:extLst>
      <p:ext uri="{BB962C8B-B14F-4D97-AF65-F5344CB8AC3E}">
        <p14:creationId xmlns:p14="http://schemas.microsoft.com/office/powerpoint/2010/main" val="4585964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You may want to get the children to fill in a brain template all about me. </a:t>
            </a:r>
            <a:endParaRPr lang="en-GB" dirty="0"/>
          </a:p>
        </p:txBody>
      </p:sp>
      <p:pic>
        <p:nvPicPr>
          <p:cNvPr id="1026" name="Picture 2" descr="blank brain template I think I will turn this into a notes page for movies, guest speakers, articles!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2919" y="822325"/>
            <a:ext cx="5372100" cy="5210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8414612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Task 7-</a:t>
            </a:r>
            <a:br>
              <a:rPr lang="en-GB" dirty="0" smtClean="0"/>
            </a:br>
            <a:r>
              <a:rPr lang="en-GB" dirty="0" smtClean="0"/>
              <a:t>Ambitions</a:t>
            </a:r>
            <a:br>
              <a:rPr lang="en-GB" dirty="0" smtClean="0"/>
            </a:br>
            <a:r>
              <a:rPr lang="en-GB" dirty="0" smtClean="0"/>
              <a:t>Class discussion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0011" y="803275"/>
            <a:ext cx="6635932" cy="5248275"/>
          </a:xfrm>
        </p:spPr>
      </p:pic>
    </p:spTree>
    <p:extLst>
      <p:ext uri="{BB962C8B-B14F-4D97-AF65-F5344CB8AC3E}">
        <p14:creationId xmlns:p14="http://schemas.microsoft.com/office/powerpoint/2010/main" val="1786266153"/>
      </p:ext>
    </p:extLst>
  </p:cSld>
  <p:clrMapOvr>
    <a:masterClrMapping/>
  </p:clrMapOvr>
</p:sld>
</file>

<file path=ppt/theme/theme1.xml><?xml version="1.0" encoding="utf-8"?>
<a:theme xmlns:a="http://schemas.openxmlformats.org/drawingml/2006/main" name="Atlas">
  <a:themeElements>
    <a:clrScheme name="Atlas">
      <a:dk1>
        <a:sysClr val="windowText" lastClr="000000"/>
      </a:dk1>
      <a:lt1>
        <a:sysClr val="window" lastClr="FFFFFF"/>
      </a:lt1>
      <a:dk2>
        <a:srgbClr val="454545"/>
      </a:dk2>
      <a:lt2>
        <a:srgbClr val="E0E0E0"/>
      </a:lt2>
      <a:accent1>
        <a:srgbClr val="10B6F4"/>
      </a:accent1>
      <a:accent2>
        <a:srgbClr val="3C78C3"/>
      </a:accent2>
      <a:accent3>
        <a:srgbClr val="9F52D0"/>
      </a:accent3>
      <a:accent4>
        <a:srgbClr val="D64198"/>
      </a:accent4>
      <a:accent5>
        <a:srgbClr val="DA2228"/>
      </a:accent5>
      <a:accent6>
        <a:srgbClr val="F18318"/>
      </a:accent6>
      <a:hlink>
        <a:srgbClr val="38DDEC"/>
      </a:hlink>
      <a:folHlink>
        <a:srgbClr val="A8DEE8"/>
      </a:folHlink>
    </a:clrScheme>
    <a:fontScheme name="Atlas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tlas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alpha val="60000"/>
                <a:satMod val="109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4000"/>
                <a:satMod val="130000"/>
                <a:lumMod val="92000"/>
              </a:schemeClr>
            </a:gs>
            <a:gs pos="100000">
              <a:schemeClr val="phClr">
                <a:shade val="76000"/>
                <a:satMod val="130000"/>
                <a:lumMod val="88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0000"/>
            </a:schemeClr>
          </a:solidFill>
          <a:prstDash val="solid"/>
        </a:ln>
        <a:ln w="15875" cap="flat" cmpd="sng" algn="ctr">
          <a:solidFill>
            <a:schemeClr val="phClr">
              <a:shade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5400" dir="5400000" rotWithShape="0">
              <a:srgbClr val="000000">
                <a:alpha val="7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>
            <a:bevelT w="0" h="0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10000">
              <a:schemeClr val="phClr">
                <a:tint val="94000"/>
                <a:lumMod val="116000"/>
              </a:schemeClr>
            </a:gs>
            <a:gs pos="100000">
              <a:schemeClr val="phClr">
                <a:tint val="98000"/>
                <a:shade val="86000"/>
                <a:satMod val="90000"/>
                <a:lumMod val="88000"/>
              </a:schemeClr>
            </a:gs>
          </a:gsLst>
          <a:path path="circle">
            <a:fillToRect l="50000" t="15000" r="50000" b="169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tlas" id="{5156B0E4-0EB1-49FE-A26B-15F6F698AEC6}" vid="{C0CB9708-C445-4049-9D7F-4C8684E69AF3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C4BD7E192A88084FB47D7E3C24A334EE" ma:contentTypeVersion="12" ma:contentTypeDescription="Create a new document." ma:contentTypeScope="" ma:versionID="ea01bd33ebba8c27e866ef212636a570">
  <xsd:schema xmlns:xsd="http://www.w3.org/2001/XMLSchema" xmlns:xs="http://www.w3.org/2001/XMLSchema" xmlns:p="http://schemas.microsoft.com/office/2006/metadata/properties" xmlns:ns2="6fd7b7d4-0ad7-46d4-a82e-bad97ffb913c" xmlns:ns3="838992c1-f416-472f-bf15-2834f14a1cda" targetNamespace="http://schemas.microsoft.com/office/2006/metadata/properties" ma:root="true" ma:fieldsID="12d15bf3e535640a5c8236ec5f37186b" ns2:_="" ns3:_="">
    <xsd:import namespace="6fd7b7d4-0ad7-46d4-a82e-bad97ffb913c"/>
    <xsd:import namespace="838992c1-f416-472f-bf15-2834f14a1cda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fd7b7d4-0ad7-46d4-a82e-bad97ffb913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3" nillable="true" ma:displayName="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38992c1-f416-472f-bf15-2834f14a1cda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3E67FC2D-E1EE-42EE-A8B9-8ADC201C7ED0}"/>
</file>

<file path=customXml/itemProps2.xml><?xml version="1.0" encoding="utf-8"?>
<ds:datastoreItem xmlns:ds="http://schemas.openxmlformats.org/officeDocument/2006/customXml" ds:itemID="{31A5013A-F410-4A30-AE64-F03C87FEBA8A}"/>
</file>

<file path=customXml/itemProps3.xml><?xml version="1.0" encoding="utf-8"?>
<ds:datastoreItem xmlns:ds="http://schemas.openxmlformats.org/officeDocument/2006/customXml" ds:itemID="{A3B9BCC4-6537-49D3-8F3B-E4129158D563}"/>
</file>

<file path=docProps/app.xml><?xml version="1.0" encoding="utf-8"?>
<Properties xmlns="http://schemas.openxmlformats.org/officeDocument/2006/extended-properties" xmlns:vt="http://schemas.openxmlformats.org/officeDocument/2006/docPropsVTypes">
  <Template>TM16401371[[fn=Atlas]]</Template>
  <TotalTime>16</TotalTime>
  <Words>144</Words>
  <Application>Microsoft Office PowerPoint</Application>
  <PresentationFormat>Widescreen</PresentationFormat>
  <Paragraphs>17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Arial</vt:lpstr>
      <vt:lpstr>Calibri Light</vt:lpstr>
      <vt:lpstr>Rockwell</vt:lpstr>
      <vt:lpstr>Wingdings</vt:lpstr>
      <vt:lpstr>Atlas</vt:lpstr>
      <vt:lpstr>The SATS Week That Never Was</vt:lpstr>
      <vt:lpstr>May 11th -14th </vt:lpstr>
      <vt:lpstr>Task 1- Front Cover name label- make it colourful</vt:lpstr>
      <vt:lpstr>Task 2- All about you</vt:lpstr>
      <vt:lpstr>Task 3- The Timetable</vt:lpstr>
      <vt:lpstr>What your week would have looked like</vt:lpstr>
      <vt:lpstr>Task 4- Your thoughts and feelings. Have a class discussion first on the questions given. Even create a poster on word/powerpoint or paper</vt:lpstr>
      <vt:lpstr>Task 5- Self Esteem Compliments Game</vt:lpstr>
      <vt:lpstr>Task 6 Things about me you may not know…</vt:lpstr>
      <vt:lpstr>You may want to get the children to fill in a brain template all about me. </vt:lpstr>
      <vt:lpstr>Task 7- Ambitions Class discussion</vt:lpstr>
    </vt:vector>
  </TitlesOfParts>
  <Company>Greenwood Academies Trust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SATS Week That Never Was</dc:title>
  <dc:creator>K Gobey</dc:creator>
  <cp:lastModifiedBy>K Gobey</cp:lastModifiedBy>
  <cp:revision>2</cp:revision>
  <dcterms:created xsi:type="dcterms:W3CDTF">2020-06-04T07:35:17Z</dcterms:created>
  <dcterms:modified xsi:type="dcterms:W3CDTF">2020-06-04T07:51:50Z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0x010100C4BD7E192A88084FB47D7E3C24A334EE</vt:lpwstr>
  </property>
</Properties>
</file>