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8" r:id="rId14"/>
    <p:sldId id="265" r:id="rId15"/>
    <p:sldId id="266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2B6A5C-317F-E456-20AA-8A096AD02935}" v="4" dt="2025-05-21T05:28:32.0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Richards" userId="S::mrichards@queensmeadacademy.org::760321f1-68ce-47b8-89b9-0151b427f1f9" providerId="AD" clId="Web-{DD948255-1051-8F7A-4B43-59198CDC689A}"/>
    <pc:docChg chg="mod addSld modSld sldOrd modMainMaster">
      <pc:chgData name="M Richards" userId="S::mrichards@queensmeadacademy.org::760321f1-68ce-47b8-89b9-0151b427f1f9" providerId="AD" clId="Web-{DD948255-1051-8F7A-4B43-59198CDC689A}" dt="2025-05-16T20:30:39.580" v="1524" actId="20577"/>
      <pc:docMkLst>
        <pc:docMk/>
      </pc:docMkLst>
      <pc:sldChg chg="addSp delSp modSp mod">
        <pc:chgData name="M Richards" userId="S::mrichards@queensmeadacademy.org::760321f1-68ce-47b8-89b9-0151b427f1f9" providerId="AD" clId="Web-{DD948255-1051-8F7A-4B43-59198CDC689A}" dt="2025-05-16T19:43:18.857" v="110" actId="1076"/>
        <pc:sldMkLst>
          <pc:docMk/>
          <pc:sldMk cId="109857222" sldId="256"/>
        </pc:sldMkLst>
        <pc:spChg chg="mod">
          <ac:chgData name="M Richards" userId="S::mrichards@queensmeadacademy.org::760321f1-68ce-47b8-89b9-0151b427f1f9" providerId="AD" clId="Web-{DD948255-1051-8F7A-4B43-59198CDC689A}" dt="2025-05-16T19:43:07.497" v="10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19:43:18.857" v="110" actId="1076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M Richards" userId="S::mrichards@queensmeadacademy.org::760321f1-68ce-47b8-89b9-0151b427f1f9" providerId="AD" clId="Web-{DD948255-1051-8F7A-4B43-59198CDC689A}" dt="2025-05-16T19:35:14.246" v="3" actId="1076"/>
          <ac:picMkLst>
            <pc:docMk/>
            <pc:sldMk cId="109857222" sldId="256"/>
            <ac:picMk id="4" creationId="{C7C0E356-B751-A785-2740-E97D89035ECC}"/>
          </ac:picMkLst>
        </pc:picChg>
        <pc:picChg chg="add del mod">
          <ac:chgData name="M Richards" userId="S::mrichards@queensmeadacademy.org::760321f1-68ce-47b8-89b9-0151b427f1f9" providerId="AD" clId="Web-{DD948255-1051-8F7A-4B43-59198CDC689A}" dt="2025-05-16T19:42:36.262" v="107"/>
          <ac:picMkLst>
            <pc:docMk/>
            <pc:sldMk cId="109857222" sldId="256"/>
            <ac:picMk id="5" creationId="{0F1A2E0C-E91C-6BAF-D4E3-8657DB2BB1A0}"/>
          </ac:picMkLst>
        </pc:picChg>
      </pc:sldChg>
      <pc:sldChg chg="modSp new mod">
        <pc:chgData name="M Richards" userId="S::mrichards@queensmeadacademy.org::760321f1-68ce-47b8-89b9-0151b427f1f9" providerId="AD" clId="Web-{DD948255-1051-8F7A-4B43-59198CDC689A}" dt="2025-05-16T19:49:56.386" v="235" actId="1076"/>
        <pc:sldMkLst>
          <pc:docMk/>
          <pc:sldMk cId="2497137118" sldId="257"/>
        </pc:sldMkLst>
        <pc:spChg chg="mod">
          <ac:chgData name="M Richards" userId="S::mrichards@queensmeadacademy.org::760321f1-68ce-47b8-89b9-0151b427f1f9" providerId="AD" clId="Web-{DD948255-1051-8F7A-4B43-59198CDC689A}" dt="2025-05-16T19:49:56.386" v="235" actId="1076"/>
          <ac:spMkLst>
            <pc:docMk/>
            <pc:sldMk cId="2497137118" sldId="257"/>
            <ac:spMk id="2" creationId="{2CD5410C-880B-AF2B-3E5D-85266CE66464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19:43:25.654" v="111"/>
          <ac:spMkLst>
            <pc:docMk/>
            <pc:sldMk cId="2497137118" sldId="257"/>
            <ac:spMk id="3" creationId="{3B29008E-ACCD-33B1-21E6-DDBBBC35707C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19:50:56.451" v="252" actId="20577"/>
        <pc:sldMkLst>
          <pc:docMk/>
          <pc:sldMk cId="517831527" sldId="258"/>
        </pc:sldMkLst>
        <pc:spChg chg="mod">
          <ac:chgData name="M Richards" userId="S::mrichards@queensmeadacademy.org::760321f1-68ce-47b8-89b9-0151b427f1f9" providerId="AD" clId="Web-{DD948255-1051-8F7A-4B43-59198CDC689A}" dt="2025-05-16T19:50:56.451" v="252" actId="20577"/>
          <ac:spMkLst>
            <pc:docMk/>
            <pc:sldMk cId="517831527" sldId="258"/>
            <ac:spMk id="2" creationId="{C7DBBDAA-B7A3-576E-9B89-B77CDADCC142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19:49:41.120" v="233" actId="20577"/>
          <ac:spMkLst>
            <pc:docMk/>
            <pc:sldMk cId="517831527" sldId="258"/>
            <ac:spMk id="3" creationId="{ADE912BA-C202-F66D-5B55-044C22D4C3B6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19:55:17.663" v="376" actId="20577"/>
        <pc:sldMkLst>
          <pc:docMk/>
          <pc:sldMk cId="3313569267" sldId="259"/>
        </pc:sldMkLst>
        <pc:spChg chg="mod">
          <ac:chgData name="M Richards" userId="S::mrichards@queensmeadacademy.org::760321f1-68ce-47b8-89b9-0151b427f1f9" providerId="AD" clId="Web-{DD948255-1051-8F7A-4B43-59198CDC689A}" dt="2025-05-16T19:51:25.327" v="254" actId="20577"/>
          <ac:spMkLst>
            <pc:docMk/>
            <pc:sldMk cId="3313569267" sldId="259"/>
            <ac:spMk id="2" creationId="{4C4283CA-8C02-F429-7472-920BF92CD779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19:55:17.663" v="376" actId="20577"/>
          <ac:spMkLst>
            <pc:docMk/>
            <pc:sldMk cId="3313569267" sldId="259"/>
            <ac:spMk id="3" creationId="{4B3A0045-ED0D-6FDD-8935-1728887293CA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19:58:28.498" v="479" actId="20577"/>
        <pc:sldMkLst>
          <pc:docMk/>
          <pc:sldMk cId="3490881714" sldId="260"/>
        </pc:sldMkLst>
        <pc:spChg chg="mod">
          <ac:chgData name="M Richards" userId="S::mrichards@queensmeadacademy.org::760321f1-68ce-47b8-89b9-0151b427f1f9" providerId="AD" clId="Web-{DD948255-1051-8F7A-4B43-59198CDC689A}" dt="2025-05-16T19:56:36.791" v="412" actId="20577"/>
          <ac:spMkLst>
            <pc:docMk/>
            <pc:sldMk cId="3490881714" sldId="260"/>
            <ac:spMk id="2" creationId="{7F3A353E-3B57-21DE-61B4-130EDD1339D6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19:58:28.498" v="479" actId="20577"/>
          <ac:spMkLst>
            <pc:docMk/>
            <pc:sldMk cId="3490881714" sldId="260"/>
            <ac:spMk id="3" creationId="{7D2C65C4-4A71-0363-A9A1-6FDBEF761519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20:03:12.570" v="669" actId="20577"/>
        <pc:sldMkLst>
          <pc:docMk/>
          <pc:sldMk cId="573500762" sldId="261"/>
        </pc:sldMkLst>
        <pc:spChg chg="mod">
          <ac:chgData name="M Richards" userId="S::mrichards@queensmeadacademy.org::760321f1-68ce-47b8-89b9-0151b427f1f9" providerId="AD" clId="Web-{DD948255-1051-8F7A-4B43-59198CDC689A}" dt="2025-05-16T19:58:49.561" v="499" actId="20577"/>
          <ac:spMkLst>
            <pc:docMk/>
            <pc:sldMk cId="573500762" sldId="261"/>
            <ac:spMk id="2" creationId="{70A81F20-9170-5F14-6DAE-1AFB4F2AA8B9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20:03:12.570" v="669" actId="20577"/>
          <ac:spMkLst>
            <pc:docMk/>
            <pc:sldMk cId="573500762" sldId="261"/>
            <ac:spMk id="3" creationId="{78AF644D-4ADC-F498-8F09-847D4CC642EE}"/>
          </ac:spMkLst>
        </pc:spChg>
      </pc:sldChg>
      <pc:sldChg chg="addSp modSp add ord replId">
        <pc:chgData name="M Richards" userId="S::mrichards@queensmeadacademy.org::760321f1-68ce-47b8-89b9-0151b427f1f9" providerId="AD" clId="Web-{DD948255-1051-8F7A-4B43-59198CDC689A}" dt="2025-05-16T20:11:52.197" v="825"/>
        <pc:sldMkLst>
          <pc:docMk/>
          <pc:sldMk cId="2863175600" sldId="262"/>
        </pc:sldMkLst>
        <pc:spChg chg="mod">
          <ac:chgData name="M Richards" userId="S::mrichards@queensmeadacademy.org::760321f1-68ce-47b8-89b9-0151b427f1f9" providerId="AD" clId="Web-{DD948255-1051-8F7A-4B43-59198CDC689A}" dt="2025-05-16T20:04:15.588" v="683" actId="20577"/>
          <ac:spMkLst>
            <pc:docMk/>
            <pc:sldMk cId="2863175600" sldId="262"/>
            <ac:spMk id="3" creationId="{2303BA39-714A-FA42-4A71-943BEF8BE3AF}"/>
          </ac:spMkLst>
        </pc:spChg>
        <pc:spChg chg="add mod">
          <ac:chgData name="M Richards" userId="S::mrichards@queensmeadacademy.org::760321f1-68ce-47b8-89b9-0151b427f1f9" providerId="AD" clId="Web-{DD948255-1051-8F7A-4B43-59198CDC689A}" dt="2025-05-16T20:08:38.784" v="790" actId="1076"/>
          <ac:spMkLst>
            <pc:docMk/>
            <pc:sldMk cId="2863175600" sldId="262"/>
            <ac:spMk id="4" creationId="{3730E6AD-9277-7C59-BC2E-3751E7F50B37}"/>
          </ac:spMkLst>
        </pc:spChg>
        <pc:spChg chg="add mod">
          <ac:chgData name="M Richards" userId="S::mrichards@queensmeadacademy.org::760321f1-68ce-47b8-89b9-0151b427f1f9" providerId="AD" clId="Web-{DD948255-1051-8F7A-4B43-59198CDC689A}" dt="2025-05-16T20:09:33.771" v="817" actId="1076"/>
          <ac:spMkLst>
            <pc:docMk/>
            <pc:sldMk cId="2863175600" sldId="262"/>
            <ac:spMk id="5" creationId="{7ADD0279-9C57-1B14-19E9-8C10270175DA}"/>
          </ac:spMkLst>
        </pc:spChg>
        <pc:spChg chg="add mod">
          <ac:chgData name="M Richards" userId="S::mrichards@queensmeadacademy.org::760321f1-68ce-47b8-89b9-0151b427f1f9" providerId="AD" clId="Web-{DD948255-1051-8F7A-4B43-59198CDC689A}" dt="2025-05-16T20:08:45.316" v="791" actId="1076"/>
          <ac:spMkLst>
            <pc:docMk/>
            <pc:sldMk cId="2863175600" sldId="262"/>
            <ac:spMk id="6" creationId="{1BEFE1BF-4702-D8FF-A9E9-E102A78CC607}"/>
          </ac:spMkLst>
        </pc:spChg>
        <pc:spChg chg="add mod">
          <ac:chgData name="M Richards" userId="S::mrichards@queensmeadacademy.org::760321f1-68ce-47b8-89b9-0151b427f1f9" providerId="AD" clId="Web-{DD948255-1051-8F7A-4B43-59198CDC689A}" dt="2025-05-16T20:09:40.990" v="818" actId="1076"/>
          <ac:spMkLst>
            <pc:docMk/>
            <pc:sldMk cId="2863175600" sldId="262"/>
            <ac:spMk id="7" creationId="{F0ECAE73-7C8D-2DB6-07CC-D9BB636246AB}"/>
          </ac:spMkLst>
        </pc:spChg>
        <pc:spChg chg="add mod">
          <ac:chgData name="M Richards" userId="S::mrichards@queensmeadacademy.org::760321f1-68ce-47b8-89b9-0151b427f1f9" providerId="AD" clId="Web-{DD948255-1051-8F7A-4B43-59198CDC689A}" dt="2025-05-16T20:10:15.647" v="821" actId="1076"/>
          <ac:spMkLst>
            <pc:docMk/>
            <pc:sldMk cId="2863175600" sldId="262"/>
            <ac:spMk id="8" creationId="{4402C824-CD95-9BC0-31AF-F9904FADDB84}"/>
          </ac:spMkLst>
        </pc:spChg>
        <pc:spChg chg="add mod">
          <ac:chgData name="M Richards" userId="S::mrichards@queensmeadacademy.org::760321f1-68ce-47b8-89b9-0151b427f1f9" providerId="AD" clId="Web-{DD948255-1051-8F7A-4B43-59198CDC689A}" dt="2025-05-16T20:10:28.319" v="823" actId="1076"/>
          <ac:spMkLst>
            <pc:docMk/>
            <pc:sldMk cId="2863175600" sldId="262"/>
            <ac:spMk id="9" creationId="{5F847E4C-79C7-2BF7-DDE0-66C6B5FD1A5A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20:15:44.112" v="975" actId="20577"/>
        <pc:sldMkLst>
          <pc:docMk/>
          <pc:sldMk cId="1572982118" sldId="263"/>
        </pc:sldMkLst>
        <pc:spChg chg="mod">
          <ac:chgData name="M Richards" userId="S::mrichards@queensmeadacademy.org::760321f1-68ce-47b8-89b9-0151b427f1f9" providerId="AD" clId="Web-{DD948255-1051-8F7A-4B43-59198CDC689A}" dt="2025-05-16T20:15:44.112" v="975" actId="20577"/>
          <ac:spMkLst>
            <pc:docMk/>
            <pc:sldMk cId="1572982118" sldId="263"/>
            <ac:spMk id="3" creationId="{D65B7F9C-A7E5-5DE7-A744-559EADA777DC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20:20:14.512" v="1142" actId="20577"/>
        <pc:sldMkLst>
          <pc:docMk/>
          <pc:sldMk cId="3870627175" sldId="264"/>
        </pc:sldMkLst>
        <pc:spChg chg="mod">
          <ac:chgData name="M Richards" userId="S::mrichards@queensmeadacademy.org::760321f1-68ce-47b8-89b9-0151b427f1f9" providerId="AD" clId="Web-{DD948255-1051-8F7A-4B43-59198CDC689A}" dt="2025-05-16T20:16:26.754" v="985" actId="20577"/>
          <ac:spMkLst>
            <pc:docMk/>
            <pc:sldMk cId="3870627175" sldId="264"/>
            <ac:spMk id="2" creationId="{9EE2E789-E319-7E29-9932-624696A189F5}"/>
          </ac:spMkLst>
        </pc:spChg>
        <pc:spChg chg="mod">
          <ac:chgData name="M Richards" userId="S::mrichards@queensmeadacademy.org::760321f1-68ce-47b8-89b9-0151b427f1f9" providerId="AD" clId="Web-{DD948255-1051-8F7A-4B43-59198CDC689A}" dt="2025-05-16T20:20:14.512" v="1142" actId="20577"/>
          <ac:spMkLst>
            <pc:docMk/>
            <pc:sldMk cId="3870627175" sldId="264"/>
            <ac:spMk id="3" creationId="{F11BF6CB-96CE-96E7-0C41-ED42AEBDC29A}"/>
          </ac:spMkLst>
        </pc:spChg>
      </pc:sldChg>
      <pc:sldChg chg="addSp delSp modSp add ord replId">
        <pc:chgData name="M Richards" userId="S::mrichards@queensmeadacademy.org::760321f1-68ce-47b8-89b9-0151b427f1f9" providerId="AD" clId="Web-{DD948255-1051-8F7A-4B43-59198CDC689A}" dt="2025-05-16T20:23:36.659" v="1175"/>
        <pc:sldMkLst>
          <pc:docMk/>
          <pc:sldMk cId="2015692380" sldId="265"/>
        </pc:sldMkLst>
        <pc:spChg chg="mod">
          <ac:chgData name="M Richards" userId="S::mrichards@queensmeadacademy.org::760321f1-68ce-47b8-89b9-0151b427f1f9" providerId="AD" clId="Web-{DD948255-1051-8F7A-4B43-59198CDC689A}" dt="2025-05-16T20:23:21.627" v="1173" actId="14100"/>
          <ac:spMkLst>
            <pc:docMk/>
            <pc:sldMk cId="2015692380" sldId="265"/>
            <ac:spMk id="2" creationId="{49F506A5-3C94-4453-69F6-E8FE3F7B6F81}"/>
          </ac:spMkLst>
        </pc:spChg>
        <pc:spChg chg="del mod">
          <ac:chgData name="M Richards" userId="S::mrichards@queensmeadacademy.org::760321f1-68ce-47b8-89b9-0151b427f1f9" providerId="AD" clId="Web-{DD948255-1051-8F7A-4B43-59198CDC689A}" dt="2025-05-16T20:21:24.045" v="1155"/>
          <ac:spMkLst>
            <pc:docMk/>
            <pc:sldMk cId="2015692380" sldId="265"/>
            <ac:spMk id="3" creationId="{3B29163E-84D8-4B40-C2EF-3B22C3DC1E4E}"/>
          </ac:spMkLst>
        </pc:spChg>
        <pc:spChg chg="add del mod">
          <ac:chgData name="M Richards" userId="S::mrichards@queensmeadacademy.org::760321f1-68ce-47b8-89b9-0151b427f1f9" providerId="AD" clId="Web-{DD948255-1051-8F7A-4B43-59198CDC689A}" dt="2025-05-16T20:21:31.592" v="1156"/>
          <ac:spMkLst>
            <pc:docMk/>
            <pc:sldMk cId="2015692380" sldId="265"/>
            <ac:spMk id="6" creationId="{EA58DB4E-A331-3B14-74FC-54A87E5C2423}"/>
          </ac:spMkLst>
        </pc:spChg>
        <pc:picChg chg="add mod">
          <ac:chgData name="M Richards" userId="S::mrichards@queensmeadacademy.org::760321f1-68ce-47b8-89b9-0151b427f1f9" providerId="AD" clId="Web-{DD948255-1051-8F7A-4B43-59198CDC689A}" dt="2025-05-16T20:23:12.893" v="1171" actId="1076"/>
          <ac:picMkLst>
            <pc:docMk/>
            <pc:sldMk cId="2015692380" sldId="265"/>
            <ac:picMk id="4" creationId="{44501E62-60DD-7327-D800-00E8E0F287D8}"/>
          </ac:picMkLst>
        </pc:picChg>
      </pc:sldChg>
      <pc:sldChg chg="modSp add replId">
        <pc:chgData name="M Richards" userId="S::mrichards@queensmeadacademy.org::760321f1-68ce-47b8-89b9-0151b427f1f9" providerId="AD" clId="Web-{DD948255-1051-8F7A-4B43-59198CDC689A}" dt="2025-05-16T20:30:29.205" v="1522" actId="20577"/>
        <pc:sldMkLst>
          <pc:docMk/>
          <pc:sldMk cId="2339377362" sldId="266"/>
        </pc:sldMkLst>
        <pc:spChg chg="mod">
          <ac:chgData name="M Richards" userId="S::mrichards@queensmeadacademy.org::760321f1-68ce-47b8-89b9-0151b427f1f9" providerId="AD" clId="Web-{DD948255-1051-8F7A-4B43-59198CDC689A}" dt="2025-05-16T20:30:29.205" v="1522" actId="20577"/>
          <ac:spMkLst>
            <pc:docMk/>
            <pc:sldMk cId="2339377362" sldId="266"/>
            <ac:spMk id="3" creationId="{BE016A44-4133-8A38-3D44-C8904157B88F}"/>
          </ac:spMkLst>
        </pc:spChg>
      </pc:sldChg>
      <pc:sldChg chg="modSp add replId">
        <pc:chgData name="M Richards" userId="S::mrichards@queensmeadacademy.org::760321f1-68ce-47b8-89b9-0151b427f1f9" providerId="AD" clId="Web-{DD948255-1051-8F7A-4B43-59198CDC689A}" dt="2025-05-16T20:30:39.580" v="1524" actId="20577"/>
        <pc:sldMkLst>
          <pc:docMk/>
          <pc:sldMk cId="2190565437" sldId="267"/>
        </pc:sldMkLst>
        <pc:spChg chg="mod">
          <ac:chgData name="M Richards" userId="S::mrichards@queensmeadacademy.org::760321f1-68ce-47b8-89b9-0151b427f1f9" providerId="AD" clId="Web-{DD948255-1051-8F7A-4B43-59198CDC689A}" dt="2025-05-16T20:30:39.580" v="1524" actId="20577"/>
          <ac:spMkLst>
            <pc:docMk/>
            <pc:sldMk cId="2190565437" sldId="267"/>
            <ac:spMk id="3" creationId="{EDF2C08F-1085-58A5-2B74-59FED1498EFB}"/>
          </ac:spMkLst>
        </pc:spChg>
      </pc:sldChg>
      <pc:sldMasterChg chg="addSp mod setBg modSldLayout">
        <pc:chgData name="M Richards" userId="S::mrichards@queensmeadacademy.org::760321f1-68ce-47b8-89b9-0151b427f1f9" providerId="AD" clId="Web-{DD948255-1051-8F7A-4B43-59198CDC689A}" dt="2025-05-16T19:42:36.262" v="107"/>
        <pc:sldMasterMkLst>
          <pc:docMk/>
          <pc:sldMasterMk cId="2460954070" sldId="2147483660"/>
        </pc:sldMasterMkLst>
        <pc:spChg chg="add">
          <ac:chgData name="M Richards" userId="S::mrichards@queensmeadacademy.org::760321f1-68ce-47b8-89b9-0151b427f1f9" providerId="AD" clId="Web-{DD948255-1051-8F7A-4B43-59198CDC689A}" dt="2025-05-16T19:35:08.277" v="1" actId="33475"/>
          <ac:spMkLst>
            <pc:docMk/>
            <pc:sldMasterMk cId="2460954070" sldId="2147483660"/>
            <ac:spMk id="9" creationId="{684E039C-84DE-2731-24EC-C286277446EB}"/>
          </ac:spMkLst>
        </pc:spChg>
        <pc:spChg chg="add">
          <ac:chgData name="M Richards" userId="S::mrichards@queensmeadacademy.org::760321f1-68ce-47b8-89b9-0151b427f1f9" providerId="AD" clId="Web-{DD948255-1051-8F7A-4B43-59198CDC689A}" dt="2025-05-16T19:35:08.277" v="1" actId="33475"/>
          <ac:spMkLst>
            <pc:docMk/>
            <pc:sldMasterMk cId="2460954070" sldId="2147483660"/>
            <ac:spMk id="10" creationId="{E19E9888-2AB6-2C42-EAA6-7F47D4D1ED8B}"/>
          </ac:spMkLst>
        </pc:sp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 Richards" userId="S::mrichards@queensmeadacademy.org::760321f1-68ce-47b8-89b9-0151b427f1f9" providerId="AD" clId="Web-{DD948255-1051-8F7A-4B43-59198CDC689A}" dt="2025-05-16T19:42:36.262" v="107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M Richards" userId="S::mrichards@queensmeadacademy.org::760321f1-68ce-47b8-89b9-0151b427f1f9" providerId="AD" clId="Web-{D82B6A5C-317F-E456-20AA-8A096AD02935}"/>
    <pc:docChg chg="addSld modSld">
      <pc:chgData name="M Richards" userId="S::mrichards@queensmeadacademy.org::760321f1-68ce-47b8-89b9-0151b427f1f9" providerId="AD" clId="Web-{D82B6A5C-317F-E456-20AA-8A096AD02935}" dt="2025-05-21T05:28:32.025" v="3" actId="20577"/>
      <pc:docMkLst>
        <pc:docMk/>
      </pc:docMkLst>
      <pc:sldChg chg="addSp delSp modSp">
        <pc:chgData name="M Richards" userId="S::mrichards@queensmeadacademy.org::760321f1-68ce-47b8-89b9-0151b427f1f9" providerId="AD" clId="Web-{D82B6A5C-317F-E456-20AA-8A096AD02935}" dt="2025-05-21T05:28:32.025" v="3" actId="20577"/>
        <pc:sldMkLst>
          <pc:docMk/>
          <pc:sldMk cId="3870627175" sldId="264"/>
        </pc:sldMkLst>
        <pc:spChg chg="del">
          <ac:chgData name="M Richards" userId="S::mrichards@queensmeadacademy.org::760321f1-68ce-47b8-89b9-0151b427f1f9" providerId="AD" clId="Web-{D82B6A5C-317F-E456-20AA-8A096AD02935}" dt="2025-05-21T05:28:13.665" v="1"/>
          <ac:spMkLst>
            <pc:docMk/>
            <pc:sldMk cId="3870627175" sldId="264"/>
            <ac:spMk id="3" creationId="{F11BF6CB-96CE-96E7-0C41-ED42AEBDC29A}"/>
          </ac:spMkLst>
        </pc:spChg>
        <pc:spChg chg="add mod">
          <ac:chgData name="M Richards" userId="S::mrichards@queensmeadacademy.org::760321f1-68ce-47b8-89b9-0151b427f1f9" providerId="AD" clId="Web-{D82B6A5C-317F-E456-20AA-8A096AD02935}" dt="2025-05-21T05:28:32.025" v="3" actId="20577"/>
          <ac:spMkLst>
            <pc:docMk/>
            <pc:sldMk cId="3870627175" sldId="264"/>
            <ac:spMk id="5" creationId="{BAECE9BD-B062-3B36-5757-03F4BA1C437C}"/>
          </ac:spMkLst>
        </pc:spChg>
      </pc:sldChg>
      <pc:sldChg chg="add replId">
        <pc:chgData name="M Richards" userId="S::mrichards@queensmeadacademy.org::760321f1-68ce-47b8-89b9-0151b427f1f9" providerId="AD" clId="Web-{D82B6A5C-317F-E456-20AA-8A096AD02935}" dt="2025-05-21T05:28:07.165" v="0"/>
        <pc:sldMkLst>
          <pc:docMk/>
          <pc:sldMk cId="1453364371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4E039C-84DE-2731-24EC-C286277446EB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>
                    <a:alpha val="50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9E9888-2AB6-2C42-EAA6-7F47D4D1ED8B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>
                    <a:alpha val="50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/>
              <a:t>Parent Event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509674"/>
            <a:ext cx="9144000" cy="893762"/>
          </a:xfrm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dirty="0"/>
              <a:t>Tackling </a:t>
            </a:r>
            <a:r>
              <a:rPr lang="en-US" sz="4400" dirty="0" err="1"/>
              <a:t>Maths</a:t>
            </a:r>
            <a:r>
              <a:rPr lang="en-US" sz="4400" dirty="0"/>
              <a:t> Anxiety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C0E356-B751-A785-2740-E97D89035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1026391"/>
            <a:ext cx="28956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5410C-880B-AF2B-3E5D-85266CE66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9008E-ACCD-33B1-21E6-DDBBBC35707C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Share advice and practical strategies provided by National Numeracy to talk positively about </a:t>
            </a:r>
            <a:r>
              <a:rPr lang="en-US" sz="4800" err="1"/>
              <a:t>Maths</a:t>
            </a:r>
            <a:r>
              <a:rPr lang="en-US" sz="4800" dirty="0"/>
              <a:t> and supporting your child, even if you do not feel confident with </a:t>
            </a:r>
            <a:r>
              <a:rPr lang="en-US" sz="4800" err="1"/>
              <a:t>Maths</a:t>
            </a:r>
            <a:r>
              <a:rPr lang="en-US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7137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84756-F616-3959-79A8-54784D2E4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BBDAA-B7A3-576E-9B89-B77CDADCC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 err="1"/>
              <a:t>Maths</a:t>
            </a:r>
            <a:r>
              <a:rPr lang="en-US" sz="6000" dirty="0"/>
              <a:t> anxiety is common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912BA-C202-F66D-5B55-044C22D4C3B6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Many adults, as well as children, experience worry, stress or fear around numbers.</a:t>
            </a:r>
          </a:p>
          <a:p>
            <a:r>
              <a:rPr lang="en-US" sz="4800" dirty="0"/>
              <a:t>If you feel this way, it is not unusual.</a:t>
            </a:r>
          </a:p>
          <a:p>
            <a:r>
              <a:rPr lang="en-US" sz="4800" dirty="0"/>
              <a:t>You can still support your children with their </a:t>
            </a:r>
            <a:r>
              <a:rPr lang="en-US" sz="4800" dirty="0" err="1"/>
              <a:t>Maths</a:t>
            </a:r>
            <a:r>
              <a:rPr lang="en-US" sz="4800" dirty="0"/>
              <a:t> learning.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17831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5DDAC-36C5-DFBF-F619-08B3C00E8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283CA-8C02-F429-7472-920BF92CD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Why is </a:t>
            </a:r>
            <a:r>
              <a:rPr lang="en-US" sz="6000" dirty="0" err="1"/>
              <a:t>Maths</a:t>
            </a:r>
            <a:r>
              <a:rPr lang="en-US" sz="6000" dirty="0"/>
              <a:t> anxiety common?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A0045-ED0D-6FDD-8935-1728887293CA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There are many reasons why someone could feel anxious about </a:t>
            </a:r>
            <a:r>
              <a:rPr lang="en-US" sz="4800" dirty="0" err="1"/>
              <a:t>Maths</a:t>
            </a:r>
            <a:r>
              <a:rPr lang="en-US" sz="4800" dirty="0"/>
              <a:t>, e.g. bad experience, fear of failure, lack of support, etc.</a:t>
            </a:r>
            <a:endParaRPr lang="en-US" dirty="0"/>
          </a:p>
          <a:p>
            <a:r>
              <a:rPr lang="en-US" sz="4800" dirty="0"/>
              <a:t>They do not truly reflect our abilities.</a:t>
            </a:r>
          </a:p>
          <a:p>
            <a:r>
              <a:rPr lang="en-US" sz="4800" dirty="0"/>
              <a:t>It doesn't mean you can't learn </a:t>
            </a:r>
            <a:r>
              <a:rPr lang="en-US" sz="4800" dirty="0" err="1"/>
              <a:t>Maths</a:t>
            </a:r>
            <a:r>
              <a:rPr lang="en-US" sz="4800" dirty="0"/>
              <a:t>.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313569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AD859-3118-28D1-4B69-BF6424B4E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A353E-3B57-21DE-61B4-130EDD133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Tips for changing our feelings...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C65C4-4A71-0363-A9A1-6FDBEF761519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Talk about your feelings about </a:t>
            </a:r>
            <a:r>
              <a:rPr lang="en-US" sz="4800" dirty="0" err="1"/>
              <a:t>Maths</a:t>
            </a:r>
            <a:r>
              <a:rPr lang="en-US" sz="4800" dirty="0"/>
              <a:t>.</a:t>
            </a:r>
          </a:p>
          <a:p>
            <a:r>
              <a:rPr lang="en-US" sz="4800" dirty="0"/>
              <a:t>Challenge your own beliefs.</a:t>
            </a:r>
          </a:p>
          <a:p>
            <a:r>
              <a:rPr lang="en-US" sz="4800" dirty="0"/>
              <a:t>Try not to compare yourself to others.</a:t>
            </a:r>
          </a:p>
          <a:p>
            <a:r>
              <a:rPr lang="en-US" sz="4800" dirty="0"/>
              <a:t>Reduce pressure.</a:t>
            </a:r>
          </a:p>
          <a:p>
            <a:r>
              <a:rPr lang="en-US" sz="4800" dirty="0"/>
              <a:t>Set realistic goals.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490881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7FB7C-3CEE-3C35-1EB4-515A5E211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81F20-9170-5F14-6DAE-1AFB4F2AA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Supporting your child...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F644D-4ADC-F498-8F09-847D4CC642E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4800" dirty="0"/>
              <a:t>Point out </a:t>
            </a:r>
            <a:r>
              <a:rPr lang="en-US" sz="4800" dirty="0" err="1"/>
              <a:t>Maths</a:t>
            </a:r>
            <a:r>
              <a:rPr lang="en-US" sz="4800" dirty="0"/>
              <a:t> in the real world (around the house, out and about, games and hobbies – see sheet for examples).</a:t>
            </a:r>
          </a:p>
          <a:p>
            <a:r>
              <a:rPr lang="en-US" sz="4800" dirty="0"/>
              <a:t>We all use </a:t>
            </a:r>
            <a:r>
              <a:rPr lang="en-US" sz="4800" dirty="0" err="1"/>
              <a:t>Maths</a:t>
            </a:r>
            <a:r>
              <a:rPr lang="en-US" sz="4800" dirty="0"/>
              <a:t> every day – it's not just for the classroom.</a:t>
            </a:r>
          </a:p>
          <a:p>
            <a:r>
              <a:rPr lang="en-US" sz="4800" dirty="0"/>
              <a:t>Help children see why it's useful to learn </a:t>
            </a:r>
            <a:r>
              <a:rPr lang="en-US" sz="4800" dirty="0" err="1"/>
              <a:t>Maths</a:t>
            </a:r>
            <a:r>
              <a:rPr lang="en-US" sz="4800" dirty="0"/>
              <a:t>.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73500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9916B-E836-D153-F304-316F92F99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4D763-9863-67D6-5FF0-6D2C1B231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Supporting your child...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3BA39-714A-FA42-4A71-943BEF8BE3A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Talk positively about </a:t>
            </a:r>
            <a:r>
              <a:rPr lang="en-US" sz="4800" dirty="0" err="1"/>
              <a:t>Maths</a:t>
            </a:r>
            <a:r>
              <a:rPr lang="en-US" sz="4800" dirty="0"/>
              <a:t>.</a:t>
            </a:r>
            <a:endParaRPr lang="en-US" dirty="0"/>
          </a:p>
          <a:p>
            <a:pPr marL="0" indent="0">
              <a:buNone/>
            </a:pPr>
            <a:endParaRPr lang="en-US" sz="4800" dirty="0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3730E6AD-9277-7C59-BC2E-3751E7F50B37}"/>
              </a:ext>
            </a:extLst>
          </p:cNvPr>
          <p:cNvSpPr/>
          <p:nvPr/>
        </p:nvSpPr>
        <p:spPr>
          <a:xfrm>
            <a:off x="1005840" y="2595880"/>
            <a:ext cx="2926080" cy="1402080"/>
          </a:xfrm>
          <a:prstGeom prst="wedgeRoundRectCallou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I was never any good at </a:t>
            </a:r>
            <a:r>
              <a:rPr lang="en-US" sz="2800" err="1">
                <a:solidFill>
                  <a:schemeClr val="tx1"/>
                </a:solidFill>
              </a:rPr>
              <a:t>Maths</a:t>
            </a:r>
            <a:r>
              <a:rPr lang="en-US" sz="2800" dirty="0">
                <a:solidFill>
                  <a:schemeClr val="tx1"/>
                </a:solidFill>
              </a:rPr>
              <a:t> either.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7ADD0279-9C57-1B14-19E9-8C10270175DA}"/>
              </a:ext>
            </a:extLst>
          </p:cNvPr>
          <p:cNvSpPr/>
          <p:nvPr/>
        </p:nvSpPr>
        <p:spPr>
          <a:xfrm>
            <a:off x="7112000" y="2595880"/>
            <a:ext cx="4104640" cy="1402080"/>
          </a:xfrm>
          <a:prstGeom prst="wedgeRoundRect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I found </a:t>
            </a:r>
            <a:r>
              <a:rPr lang="en-US" sz="2800" dirty="0" err="1">
                <a:solidFill>
                  <a:schemeClr val="tx1"/>
                </a:solidFill>
              </a:rPr>
              <a:t>Maths</a:t>
            </a:r>
            <a:r>
              <a:rPr lang="en-US" sz="2800" dirty="0">
                <a:solidFill>
                  <a:schemeClr val="tx1"/>
                </a:solidFill>
              </a:rPr>
              <a:t> hard too, but if we keep working at it we can get it.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1BEFE1BF-4702-D8FF-A9E9-E102A78CC607}"/>
              </a:ext>
            </a:extLst>
          </p:cNvPr>
          <p:cNvSpPr/>
          <p:nvPr/>
        </p:nvSpPr>
        <p:spPr>
          <a:xfrm>
            <a:off x="1005840" y="4526280"/>
            <a:ext cx="2926080" cy="1402080"/>
          </a:xfrm>
          <a:prstGeom prst="wedgeRoundRectCallou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Well done for getting that right. You're so clever.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F0ECAE73-7C8D-2DB6-07CC-D9BB636246AB}"/>
              </a:ext>
            </a:extLst>
          </p:cNvPr>
          <p:cNvSpPr/>
          <p:nvPr/>
        </p:nvSpPr>
        <p:spPr>
          <a:xfrm>
            <a:off x="7112000" y="4526280"/>
            <a:ext cx="4104640" cy="1402080"/>
          </a:xfrm>
          <a:prstGeom prst="wedgeRoundRect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That was a tricky one, well done for sticking with it.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4402C824-CD95-9BC0-31AF-F9904FADDB84}"/>
              </a:ext>
            </a:extLst>
          </p:cNvPr>
          <p:cNvSpPr/>
          <p:nvPr/>
        </p:nvSpPr>
        <p:spPr>
          <a:xfrm>
            <a:off x="4257040" y="2865120"/>
            <a:ext cx="2651760" cy="85344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5F847E4C-79C7-2BF7-DDE0-66C6B5FD1A5A}"/>
              </a:ext>
            </a:extLst>
          </p:cNvPr>
          <p:cNvSpPr/>
          <p:nvPr/>
        </p:nvSpPr>
        <p:spPr>
          <a:xfrm>
            <a:off x="4257040" y="4795520"/>
            <a:ext cx="2651760" cy="85344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75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FEB53E-D1A3-DE97-3424-BA486FB26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619FA-5D8D-5B84-DCFF-2128E54E5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Supporting your child...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B7F9C-A7E5-5DE7-A744-559EADA777DC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Try out some of the activities from the Mindsets booklet, which aims to develop positive mindsets through short, fun activities.</a:t>
            </a:r>
          </a:p>
          <a:p>
            <a:r>
              <a:rPr lang="en-US" sz="4800" dirty="0"/>
              <a:t>Let's try an activity now (designed for 7-11 years).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572982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4AAB1-85AD-CEC8-B909-1E402952E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2E789-E319-7E29-9932-624696A18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Can you draw an elephant?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AECE9BD-B062-3B36-5757-03F4BA1C437C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627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5EF3F-4B90-1941-5F77-4B9EE7A4B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A159C-6C81-D67F-8853-14C1F61DE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Can you draw an elephant?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E390A-3F7C-CA61-3950-9FCDABB6D28C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sz="4800" dirty="0"/>
              <a:t>Did you all draw the elephant the same?</a:t>
            </a:r>
          </a:p>
          <a:p>
            <a:r>
              <a:rPr lang="en-US" sz="4800" dirty="0"/>
              <a:t>Are there parts of another person's that you like?</a:t>
            </a:r>
          </a:p>
          <a:p>
            <a:r>
              <a:rPr lang="en-US" sz="4800" dirty="0"/>
              <a:t>Can you help each other to improve?</a:t>
            </a:r>
          </a:p>
          <a:p>
            <a:r>
              <a:rPr lang="en-US" sz="4800" dirty="0"/>
              <a:t>Now try following the step-by-step guide to draw another elephant...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53364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F4666-FC00-054E-A55A-C54DFA977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506A5-3C94-4453-69F6-E8FE3F7B6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91" y="3671"/>
            <a:ext cx="3065050" cy="278498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5400" dirty="0"/>
              <a:t>Can you draw an elephant?</a:t>
            </a:r>
          </a:p>
        </p:txBody>
      </p:sp>
      <p:pic>
        <p:nvPicPr>
          <p:cNvPr id="4" name="Picture 3" descr="A step by step drawing of an elephant&#10;&#10;AI-generated content may be incorrect.">
            <a:extLst>
              <a:ext uri="{FF2B5EF4-FFF2-40B4-BE49-F238E27FC236}">
                <a16:creationId xmlns:a16="http://schemas.microsoft.com/office/drawing/2014/main" id="{44501E62-60DD-7327-D800-00E8E0F287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969" y="309967"/>
            <a:ext cx="8886673" cy="622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92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8598A-EE63-6D31-AD61-A6EA8E253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171D6-05CA-E30A-2ECD-88FFFADD4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Can you draw an elephant?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16A44-4133-8A38-3D44-C8904157B88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sz="4800" b="1" dirty="0"/>
              <a:t>Talk about... Questions to ask:</a:t>
            </a:r>
            <a:endParaRPr lang="en-US" b="1" dirty="0"/>
          </a:p>
          <a:p>
            <a:r>
              <a:rPr lang="en-US" sz="4800" dirty="0"/>
              <a:t>Was it hard to draw the elephant first time?</a:t>
            </a:r>
          </a:p>
          <a:p>
            <a:r>
              <a:rPr lang="en-US" sz="4800" dirty="0"/>
              <a:t>Was your first drawing your best drawing or did you get better with more practice?</a:t>
            </a:r>
          </a:p>
          <a:p>
            <a:r>
              <a:rPr lang="en-US" sz="4800" dirty="0"/>
              <a:t>Did tips from others and from the drawing guide help?</a:t>
            </a:r>
          </a:p>
          <a:p>
            <a:r>
              <a:rPr lang="en-US" sz="4800" dirty="0"/>
              <a:t>What do you think would happen if you </a:t>
            </a:r>
            <a:r>
              <a:rPr lang="en-US" sz="4800" dirty="0" err="1"/>
              <a:t>practised</a:t>
            </a:r>
            <a:r>
              <a:rPr lang="en-US" sz="4800" dirty="0"/>
              <a:t> drawing an elephant every day?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3393773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2DDC3-A718-1EEF-1E3D-3BEC683B1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95FA5-5751-6661-4714-6A33B3050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6484"/>
            <a:ext cx="10515600" cy="10155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6000" dirty="0"/>
              <a:t>Can you draw an elephant?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2C08F-1085-58A5-2B74-59FED1498E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800" b="1" dirty="0"/>
              <a:t>Apply to real life... Questions to ask:</a:t>
            </a:r>
            <a:endParaRPr lang="en-US" b="1" dirty="0"/>
          </a:p>
          <a:p>
            <a:r>
              <a:rPr lang="en-US" sz="4800" dirty="0"/>
              <a:t>What else do people sometimes find tricky to do at first?</a:t>
            </a:r>
          </a:p>
          <a:p>
            <a:r>
              <a:rPr lang="en-US" sz="4800" dirty="0"/>
              <a:t>Are there things you or your family have found hard but got better at with help and practice?</a:t>
            </a:r>
          </a:p>
          <a:p>
            <a:pPr marL="0" indent="0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190565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38992c1-f416-472f-bf15-2834f14a1cda" xsi:nil="true"/>
    <lcf76f155ced4ddcb4097134ff3c332f xmlns="6fd7b7d4-0ad7-46d4-a82e-bad97ffb913c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8" ma:contentTypeDescription="Create a new document." ma:contentTypeScope="" ma:versionID="731ccb30bcb33afa4696bd7385aa2f6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8b2847587840bc827ddec95107bd0662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4374ee0-9352-4833-9553-7fcfd5a44115}" ma:internalName="TaxCatchAll" ma:showField="CatchAllData" ma:web="838992c1-f416-472f-bf15-2834f14a1c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906C5D-3DFC-4793-B9C3-687EDFCB39B9}">
  <ds:schemaRefs>
    <ds:schemaRef ds:uri="http://schemas.microsoft.com/office/2006/metadata/properties"/>
    <ds:schemaRef ds:uri="http://schemas.microsoft.com/office/infopath/2007/PartnerControls"/>
    <ds:schemaRef ds:uri="838992c1-f416-472f-bf15-2834f14a1cda"/>
    <ds:schemaRef ds:uri="6fd7b7d4-0ad7-46d4-a82e-bad97ffb913c"/>
  </ds:schemaRefs>
</ds:datastoreItem>
</file>

<file path=customXml/itemProps2.xml><?xml version="1.0" encoding="utf-8"?>
<ds:datastoreItem xmlns:ds="http://schemas.openxmlformats.org/officeDocument/2006/customXml" ds:itemID="{1231FA99-C2E6-4589-BA66-265DB32D4A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7b7d4-0ad7-46d4-a82e-bad97ffb913c"/>
    <ds:schemaRef ds:uri="838992c1-f416-472f-bf15-2834f14a1c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658664-9164-414A-9036-A794A8912F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Parent Event</vt:lpstr>
      <vt:lpstr>Aim</vt:lpstr>
      <vt:lpstr>Maths anxiety is common</vt:lpstr>
      <vt:lpstr>Why is Maths anxiety common?</vt:lpstr>
      <vt:lpstr>Tips for changing our feelings...</vt:lpstr>
      <vt:lpstr>Supporting your child...</vt:lpstr>
      <vt:lpstr>Supporting your child...</vt:lpstr>
      <vt:lpstr>Supporting your child...</vt:lpstr>
      <vt:lpstr>Can you draw an elephant?</vt:lpstr>
      <vt:lpstr>Can you draw an elephant?</vt:lpstr>
      <vt:lpstr>Can you draw an elephant?</vt:lpstr>
      <vt:lpstr>Can you draw an elephant?</vt:lpstr>
      <vt:lpstr>Can you draw an elephant?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291</cp:revision>
  <dcterms:created xsi:type="dcterms:W3CDTF">2025-05-16T19:34:10Z</dcterms:created>
  <dcterms:modified xsi:type="dcterms:W3CDTF">2025-05-21T05:28:38Z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0x010100C4BD7E192A88084FB47D7E3C24A334EE</vt:lpwstr>
  </property>
  <property fmtid="{D5CDD505-2E9C-101B-9397-08002B2CF9AE}" pid="3" name="MSIP_Label_b3e3b5ea-4b98-4e48-b5c9-b587d8d98a9b_Enabled">
    <vt:lpwstr>true</vt:lpwstr>
  </property>
  <property fmtid="{D5CDD505-2E9C-101B-9397-08002B2CF9AE}" pid="4" name="MSIP_Label_b3e3b5ea-4b98-4e48-b5c9-b587d8d98a9b_SetDate">
    <vt:lpwstr>2025-05-16T19:35:08Z</vt:lpwstr>
  </property>
  <property fmtid="{D5CDD505-2E9C-101B-9397-08002B2CF9AE}" pid="5" name="MSIP_Label_b3e3b5ea-4b98-4e48-b5c9-b587d8d98a9b_Method">
    <vt:lpwstr>Privileged</vt:lpwstr>
  </property>
  <property fmtid="{D5CDD505-2E9C-101B-9397-08002B2CF9AE}" pid="6" name="MSIP_Label_b3e3b5ea-4b98-4e48-b5c9-b587d8d98a9b_Name">
    <vt:lpwstr>b3e3b5ea-4b98-4e48-b5c9-b587d8d98a9b</vt:lpwstr>
  </property>
  <property fmtid="{D5CDD505-2E9C-101B-9397-08002B2CF9AE}" pid="7" name="MSIP_Label_b3e3b5ea-4b98-4e48-b5c9-b587d8d98a9b_SiteId">
    <vt:lpwstr>a091745a-b7d8-4d7a-b2a6-1359053d4510</vt:lpwstr>
  </property>
  <property fmtid="{D5CDD505-2E9C-101B-9397-08002B2CF9AE}" pid="8" name="MSIP_Label_b3e3b5ea-4b98-4e48-b5c9-b587d8d98a9b_ActionId">
    <vt:lpwstr>64068c99-37ff-4720-9b8b-155c3133223e</vt:lpwstr>
  </property>
  <property fmtid="{D5CDD505-2E9C-101B-9397-08002B2CF9AE}" pid="9" name="MSIP_Label_b3e3b5ea-4b98-4e48-b5c9-b587d8d98a9b_ContentBits">
    <vt:lpwstr>3</vt:lpwstr>
  </property>
  <property fmtid="{D5CDD505-2E9C-101B-9397-08002B2CF9AE}" pid="10" name="MSIP_Label_b3e3b5ea-4b98-4e48-b5c9-b587d8d98a9b_Tag">
    <vt:lpwstr>10, 0, 1, 2</vt:lpwstr>
  </property>
  <property fmtid="{D5CDD505-2E9C-101B-9397-08002B2CF9AE}" pid="11" name="ClassificationContentMarkingFooterLocations">
    <vt:lpwstr>office theme:10</vt:lpwstr>
  </property>
  <property fmtid="{D5CDD505-2E9C-101B-9397-08002B2CF9AE}" pid="12" name="ClassificationContentMarkingFooterText">
    <vt:lpwstr>Public</vt:lpwstr>
  </property>
  <property fmtid="{D5CDD505-2E9C-101B-9397-08002B2CF9AE}" pid="13" name="ClassificationContentMarkingHeaderLocations">
    <vt:lpwstr>office theme:9</vt:lpwstr>
  </property>
  <property fmtid="{D5CDD505-2E9C-101B-9397-08002B2CF9AE}" pid="14" name="ClassificationContentMarkingHeaderText">
    <vt:lpwstr>Public</vt:lpwstr>
  </property>
  <property fmtid="{D5CDD505-2E9C-101B-9397-08002B2CF9AE}" pid="15" name="MediaServiceImageTags">
    <vt:lpwstr/>
  </property>
</Properties>
</file>