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1" r:id="rId5"/>
    <p:sldId id="265" r:id="rId6"/>
    <p:sldId id="262" r:id="rId7"/>
    <p:sldId id="266" r:id="rId8"/>
    <p:sldId id="263" r:id="rId9"/>
    <p:sldId id="26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15/05/2019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15/05/2019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15/05/2019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15/05/2019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15/05/2019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15/05/2019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15/05/2019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15/05/2019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15/05/2019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15/05/2019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15/05/2019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69224-94D4-4839-8683-EAAD99A4B82E}" type="datetimeFigureOut">
              <a:rPr lang="en-GB" smtClean="0"/>
              <a:pPr/>
              <a:t>15/05/2019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50189" y="620688"/>
            <a:ext cx="608499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8575">
                  <a:solidFill>
                    <a:sysClr val="windowText" lastClr="000000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 </a:t>
            </a:r>
            <a:r>
              <a:rPr lang="en-US" sz="5400" b="1" cap="none" spc="0" dirty="0" err="1" smtClean="0">
                <a:ln w="28575">
                  <a:solidFill>
                    <a:sysClr val="windowText" lastClr="000000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Gruffalo</a:t>
            </a:r>
            <a:endParaRPr lang="en-US" sz="5400" b="1" cap="none" spc="0" dirty="0" smtClean="0">
              <a:ln w="28575">
                <a:solidFill>
                  <a:sysClr val="windowText" lastClr="000000"/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en-US" sz="5400" b="1" dirty="0" smtClean="0">
                <a:ln w="28575">
                  <a:solidFill>
                    <a:sysClr val="windowText" lastClr="000000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Number bonds to 10</a:t>
            </a:r>
            <a:endParaRPr lang="en-US" sz="5400" b="1" cap="none" spc="0" dirty="0">
              <a:ln w="28575">
                <a:solidFill>
                  <a:sysClr val="windowText" lastClr="000000"/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il_fi" descr="http://www.show-and-stay.co.uk/magazine/wp-content/uploads/2010/10/1_gruffalo_alt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420888"/>
            <a:ext cx="4104456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The </a:t>
            </a:r>
            <a:r>
              <a:rPr lang="en-GB" sz="4400" b="1" dirty="0" err="1" smtClean="0"/>
              <a:t>Gruffalo</a:t>
            </a:r>
            <a:r>
              <a:rPr lang="en-GB" sz="4400" b="1" dirty="0" smtClean="0"/>
              <a:t> saw 2 owls. How many more does he need to see to get to 10?</a:t>
            </a:r>
            <a:endParaRPr lang="en-GB" sz="4400" b="1" dirty="0"/>
          </a:p>
        </p:txBody>
      </p:sp>
      <p:sp>
        <p:nvSpPr>
          <p:cNvPr id="10" name="Rectangle 9"/>
          <p:cNvSpPr/>
          <p:nvPr/>
        </p:nvSpPr>
        <p:spPr>
          <a:xfrm>
            <a:off x="8388424" y="299695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6" name="il_fi" descr="http://www.show-and-stay.co.uk/magazine/wp-content/uploads/2010/10/1_gruffalo_alt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36912"/>
            <a:ext cx="2808311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l_fi" descr="http://www.bumblekids.com/products/The_Gruffalo_Soft_Toy_Owl460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4869160"/>
            <a:ext cx="1152128" cy="1238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l_fi" descr="http://www.bumblekids.com/products/The_Gruffalo_Soft_Toy_Owl460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140968"/>
            <a:ext cx="1152128" cy="1238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The </a:t>
            </a:r>
            <a:r>
              <a:rPr lang="en-GB" sz="4400" b="1" dirty="0" err="1" smtClean="0"/>
              <a:t>Gruffalo</a:t>
            </a:r>
            <a:r>
              <a:rPr lang="en-GB" sz="4400" b="1" dirty="0" smtClean="0"/>
              <a:t> saw 5 owls. How many more does he need to see to get to 10?</a:t>
            </a:r>
            <a:endParaRPr lang="en-GB" sz="4400" b="1" dirty="0"/>
          </a:p>
        </p:txBody>
      </p:sp>
      <p:sp>
        <p:nvSpPr>
          <p:cNvPr id="10" name="Rectangle 9"/>
          <p:cNvSpPr/>
          <p:nvPr/>
        </p:nvSpPr>
        <p:spPr>
          <a:xfrm>
            <a:off x="7812360" y="2492896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6" name="il_fi" descr="http://www.show-and-stay.co.uk/magazine/wp-content/uploads/2010/10/1_gruffalo_alt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36912"/>
            <a:ext cx="2808311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l_fi" descr="http://www.bumblekids.com/products/The_Gruffalo_Soft_Toy_Owl460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4869160"/>
            <a:ext cx="1152128" cy="1238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l_fi" descr="http://www.bumblekids.com/products/The_Gruffalo_Soft_Toy_Owl460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140968"/>
            <a:ext cx="1152128" cy="1238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l_fi" descr="http://www.bumblekids.com/products/The_Gruffalo_Soft_Toy_Owl460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4293096"/>
            <a:ext cx="1152128" cy="1238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l_fi" descr="http://www.bumblekids.com/products/The_Gruffalo_Soft_Toy_Owl460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4005064"/>
            <a:ext cx="1152128" cy="1238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l_fi" descr="http://www.bumblekids.com/products/The_Gruffalo_Soft_Toy_Owl460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564904"/>
            <a:ext cx="1152128" cy="1238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The </a:t>
            </a:r>
            <a:r>
              <a:rPr lang="en-GB" sz="4400" b="1" dirty="0" err="1" smtClean="0"/>
              <a:t>Gruffalo</a:t>
            </a:r>
            <a:r>
              <a:rPr lang="en-GB" sz="4400" b="1" dirty="0" smtClean="0"/>
              <a:t> saw 4 snakes. How many more does he need to see to get to 10?</a:t>
            </a:r>
            <a:endParaRPr lang="en-GB" sz="4400" b="1" dirty="0"/>
          </a:p>
        </p:txBody>
      </p:sp>
      <p:sp>
        <p:nvSpPr>
          <p:cNvPr id="10" name="Rectangle 9"/>
          <p:cNvSpPr/>
          <p:nvPr/>
        </p:nvSpPr>
        <p:spPr>
          <a:xfrm>
            <a:off x="8388424" y="299695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6" name="il_fi" descr="http://www.show-and-stay.co.uk/magazine/wp-content/uploads/2010/10/1_gruffalo_alt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36912"/>
            <a:ext cx="2808311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l_fi" descr="http://r.kelkoo.com/r/uk/4896423/168001/90/90/http%3A%2F%2Fecx.images-amazon.com%2Fimages%2FI%2F41RvfOBJxVL._SL160_.jpg/diwl7iMBtuzfIHlwuoWQylrliyBrn6uy1aGP1zKrjow-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492896"/>
            <a:ext cx="1224136" cy="128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l_fi" descr="http://r.kelkoo.com/r/uk/4896423/168001/90/90/http%3A%2F%2Fecx.images-amazon.com%2Fimages%2FI%2F41RvfOBJxVL._SL160_.jpg/diwl7iMBtuzfIHlwuoWQylrliyBrn6uy1aGP1zKrjow-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3861048"/>
            <a:ext cx="1224136" cy="128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l_fi" descr="http://r.kelkoo.com/r/uk/4896423/168001/90/90/http%3A%2F%2Fecx.images-amazon.com%2Fimages%2FI%2F41RvfOBJxVL._SL160_.jpg/diwl7iMBtuzfIHlwuoWQylrliyBrn6uy1aGP1zKrjow-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3429000"/>
            <a:ext cx="1224136" cy="128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l_fi" descr="http://r.kelkoo.com/r/uk/4896423/168001/90/90/http%3A%2F%2Fecx.images-amazon.com%2Fimages%2FI%2F41RvfOBJxVL._SL160_.jpg/diwl7iMBtuzfIHlwuoWQylrliyBrn6uy1aGP1zKrjow-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5085184"/>
            <a:ext cx="1224136" cy="128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The </a:t>
            </a:r>
            <a:r>
              <a:rPr lang="en-GB" sz="4400" b="1" dirty="0" err="1" smtClean="0"/>
              <a:t>Gruffalo</a:t>
            </a:r>
            <a:r>
              <a:rPr lang="en-GB" sz="4400" b="1" dirty="0" smtClean="0"/>
              <a:t> saw 1 snakes. How many more does he need to see to get to 10?</a:t>
            </a:r>
            <a:endParaRPr lang="en-GB" sz="4400" b="1" dirty="0"/>
          </a:p>
        </p:txBody>
      </p:sp>
      <p:sp>
        <p:nvSpPr>
          <p:cNvPr id="10" name="Rectangle 9"/>
          <p:cNvSpPr/>
          <p:nvPr/>
        </p:nvSpPr>
        <p:spPr>
          <a:xfrm>
            <a:off x="8388424" y="299695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9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6" name="il_fi" descr="http://www.show-and-stay.co.uk/magazine/wp-content/uploads/2010/10/1_gruffalo_alt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36912"/>
            <a:ext cx="2808311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l_fi" descr="http://r.kelkoo.com/r/uk/4896423/168001/90/90/http%3A%2F%2Fecx.images-amazon.com%2Fimages%2FI%2F41RvfOBJxVL._SL160_.jpg/diwl7iMBtuzfIHlwuoWQylrliyBrn6uy1aGP1zKrjow-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356992"/>
            <a:ext cx="1224136" cy="128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The </a:t>
            </a:r>
            <a:r>
              <a:rPr lang="en-GB" sz="4400" b="1" dirty="0" err="1" smtClean="0"/>
              <a:t>Gruffalo</a:t>
            </a:r>
            <a:r>
              <a:rPr lang="en-GB" sz="4400" b="1" dirty="0" smtClean="0"/>
              <a:t> saw 6 foxes. How many more does he need to see to get to 10?</a:t>
            </a:r>
            <a:endParaRPr lang="en-GB" sz="4400" b="1" dirty="0"/>
          </a:p>
        </p:txBody>
      </p:sp>
      <p:sp>
        <p:nvSpPr>
          <p:cNvPr id="10" name="Rectangle 9"/>
          <p:cNvSpPr/>
          <p:nvPr/>
        </p:nvSpPr>
        <p:spPr>
          <a:xfrm>
            <a:off x="8388424" y="299695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6" name="il_fi" descr="http://www.show-and-stay.co.uk/magazine/wp-content/uploads/2010/10/1_gruffalo_alt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36912"/>
            <a:ext cx="2808311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l_fi" descr="http://www.fancycostumes.org.uk/img/17/72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5301208"/>
            <a:ext cx="1217864" cy="125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l_fi" descr="http://www.fancycostumes.org.uk/img/17/72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2348880"/>
            <a:ext cx="1217864" cy="125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l_fi" descr="http://www.fancycostumes.org.uk/img/17/72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573016"/>
            <a:ext cx="1217864" cy="125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l_fi" descr="http://www.fancycostumes.org.uk/img/17/72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5373216"/>
            <a:ext cx="1217864" cy="125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l_fi" descr="http://www.fancycostumes.org.uk/img/17/72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3717032"/>
            <a:ext cx="1217864" cy="125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l_fi" descr="http://www.fancycostumes.org.uk/img/17/72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988840"/>
            <a:ext cx="1217864" cy="125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The </a:t>
            </a:r>
            <a:r>
              <a:rPr lang="en-GB" sz="4400" b="1" dirty="0" err="1" smtClean="0"/>
              <a:t>Gruffalo</a:t>
            </a:r>
            <a:r>
              <a:rPr lang="en-GB" sz="4400" b="1" dirty="0" smtClean="0"/>
              <a:t> saw 8 foxes. How many more does he need to see to get to 10?</a:t>
            </a:r>
            <a:endParaRPr lang="en-GB" sz="4400" b="1" dirty="0"/>
          </a:p>
        </p:txBody>
      </p:sp>
      <p:sp>
        <p:nvSpPr>
          <p:cNvPr id="10" name="Rectangle 9"/>
          <p:cNvSpPr/>
          <p:nvPr/>
        </p:nvSpPr>
        <p:spPr>
          <a:xfrm>
            <a:off x="8388424" y="299695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6" name="il_fi" descr="http://www.show-and-stay.co.uk/magazine/wp-content/uploads/2010/10/1_gruffalo_alt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36912"/>
            <a:ext cx="2808311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l_fi" descr="http://www.fancycostumes.org.uk/img/17/72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5301208"/>
            <a:ext cx="1217864" cy="125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l_fi" descr="http://www.fancycostumes.org.uk/img/17/72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2348880"/>
            <a:ext cx="1217864" cy="125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l_fi" descr="http://www.fancycostumes.org.uk/img/17/72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4725144"/>
            <a:ext cx="1217864" cy="125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l_fi" descr="http://www.fancycostumes.org.uk/img/17/72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5229200"/>
            <a:ext cx="1217864" cy="125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l_fi" descr="http://www.fancycostumes.org.uk/img/17/72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3717032"/>
            <a:ext cx="1217864" cy="125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l_fi" descr="http://www.fancycostumes.org.uk/img/17/72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988840"/>
            <a:ext cx="1217864" cy="125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l_fi" descr="http://www.fancycostumes.org.uk/img/17/72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3789040"/>
            <a:ext cx="1217864" cy="125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l_fi" descr="http://www.fancycostumes.org.uk/img/17/72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852936"/>
            <a:ext cx="1217864" cy="125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The </a:t>
            </a:r>
            <a:r>
              <a:rPr lang="en-GB" sz="4400" b="1" dirty="0" err="1" smtClean="0"/>
              <a:t>Gruffalo</a:t>
            </a:r>
            <a:r>
              <a:rPr lang="en-GB" sz="4400" b="1" dirty="0" smtClean="0"/>
              <a:t> saw 3 mice. How many more does he need to see to get to 10?</a:t>
            </a:r>
            <a:endParaRPr lang="en-GB" sz="4400" b="1" dirty="0"/>
          </a:p>
        </p:txBody>
      </p:sp>
      <p:sp>
        <p:nvSpPr>
          <p:cNvPr id="10" name="Rectangle 9"/>
          <p:cNvSpPr/>
          <p:nvPr/>
        </p:nvSpPr>
        <p:spPr>
          <a:xfrm>
            <a:off x="8388424" y="299695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7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6" name="il_fi" descr="http://www.show-and-stay.co.uk/magazine/wp-content/uploads/2010/10/1_gruffalo_alt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36912"/>
            <a:ext cx="2808311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l_fi" descr="http://www.radioanywhere.co.uk/upload/74/2571.the_gruffalomouse_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4581128"/>
            <a:ext cx="1030452" cy="983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l_fi" descr="http://www.radioanywhere.co.uk/upload/74/2571.the_gruffalomouse_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3717032"/>
            <a:ext cx="1030452" cy="983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l_fi" descr="http://www.radioanywhere.co.uk/upload/74/2571.the_gruffalomouse_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996952"/>
            <a:ext cx="1030452" cy="983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The </a:t>
            </a:r>
            <a:r>
              <a:rPr lang="en-GB" sz="4400" b="1" dirty="0" err="1" smtClean="0"/>
              <a:t>Gruffalo</a:t>
            </a:r>
            <a:r>
              <a:rPr lang="en-GB" sz="4400" b="1" dirty="0" smtClean="0"/>
              <a:t> saw 4 mice. How many more does he need to see to get to 10?</a:t>
            </a:r>
            <a:endParaRPr lang="en-GB" sz="4400" b="1" dirty="0"/>
          </a:p>
        </p:txBody>
      </p:sp>
      <p:sp>
        <p:nvSpPr>
          <p:cNvPr id="10" name="Rectangle 9"/>
          <p:cNvSpPr/>
          <p:nvPr/>
        </p:nvSpPr>
        <p:spPr>
          <a:xfrm>
            <a:off x="8388424" y="299695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6" name="il_fi" descr="http://www.show-and-stay.co.uk/magazine/wp-content/uploads/2010/10/1_gruffalo_alt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36912"/>
            <a:ext cx="2808311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l_fi" descr="http://www.radioanywhere.co.uk/upload/74/2571.the_gruffalomouse_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4581128"/>
            <a:ext cx="1030452" cy="983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l_fi" descr="http://www.radioanywhere.co.uk/upload/74/2571.the_gruffalomouse_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3717032"/>
            <a:ext cx="1030452" cy="983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l_fi" descr="http://www.radioanywhere.co.uk/upload/74/2571.the_gruffalomouse_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996952"/>
            <a:ext cx="1030452" cy="983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l_fi" descr="http://www.radioanywhere.co.uk/upload/74/2571.the_gruffalomouse_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5373216"/>
            <a:ext cx="1030452" cy="983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4BD7E192A88084FB47D7E3C24A334EE" ma:contentTypeVersion="12" ma:contentTypeDescription="Create a new document." ma:contentTypeScope="" ma:versionID="ea01bd33ebba8c27e866ef212636a570">
  <xsd:schema xmlns:xsd="http://www.w3.org/2001/XMLSchema" xmlns:xs="http://www.w3.org/2001/XMLSchema" xmlns:p="http://schemas.microsoft.com/office/2006/metadata/properties" xmlns:ns2="6fd7b7d4-0ad7-46d4-a82e-bad97ffb913c" xmlns:ns3="838992c1-f416-472f-bf15-2834f14a1cda" targetNamespace="http://schemas.microsoft.com/office/2006/metadata/properties" ma:root="true" ma:fieldsID="12d15bf3e535640a5c8236ec5f37186b" ns2:_="" ns3:_="">
    <xsd:import namespace="6fd7b7d4-0ad7-46d4-a82e-bad97ffb913c"/>
    <xsd:import namespace="838992c1-f416-472f-bf15-2834f14a1cd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d7b7d4-0ad7-46d4-a82e-bad97ffb91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8992c1-f416-472f-bf15-2834f14a1cd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201B480-9B9E-4D13-A0CB-24E9605D2677}"/>
</file>

<file path=customXml/itemProps2.xml><?xml version="1.0" encoding="utf-8"?>
<ds:datastoreItem xmlns:ds="http://schemas.openxmlformats.org/officeDocument/2006/customXml" ds:itemID="{0EA0203D-16C8-42DE-83A2-F31B16CC9876}"/>
</file>

<file path=customXml/itemProps3.xml><?xml version="1.0" encoding="utf-8"?>
<ds:datastoreItem xmlns:ds="http://schemas.openxmlformats.org/officeDocument/2006/customXml" ds:itemID="{81508CC9-5B69-4966-A090-31E076288A06}"/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166</Words>
  <Application>Microsoft Office PowerPoint</Application>
  <PresentationFormat>On-screen Show (4:3)</PresentationFormat>
  <Paragraphs>18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Kayl</dc:creator>
  <cp:lastModifiedBy>H Kendrick</cp:lastModifiedBy>
  <cp:revision>32</cp:revision>
  <dcterms:created xsi:type="dcterms:W3CDTF">2011-07-08T17:33:26Z</dcterms:created>
  <dcterms:modified xsi:type="dcterms:W3CDTF">2019-05-15T15:42:03Z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1dda7c5-96ca-48e3-9e3a-5c391aea2853_Enabled">
    <vt:lpwstr>True</vt:lpwstr>
  </property>
  <property fmtid="{D5CDD505-2E9C-101B-9397-08002B2CF9AE}" pid="3" name="MSIP_Label_71dda7c5-96ca-48e3-9e3a-5c391aea2853_SiteId">
    <vt:lpwstr>a091745a-b7d8-4d7a-b2a6-1359053d4510</vt:lpwstr>
  </property>
  <property fmtid="{D5CDD505-2E9C-101B-9397-08002B2CF9AE}" pid="4" name="MSIP_Label_71dda7c5-96ca-48e3-9e3a-5c391aea2853_Ref">
    <vt:lpwstr>https://api.informationprotection.azure.com/api/a091745a-b7d8-4d7a-b2a6-1359053d4510</vt:lpwstr>
  </property>
  <property fmtid="{D5CDD505-2E9C-101B-9397-08002B2CF9AE}" pid="5" name="MSIP_Label_71dda7c5-96ca-48e3-9e3a-5c391aea2853_SetBy">
    <vt:lpwstr>hkendrick@queensmeadacademy.org</vt:lpwstr>
  </property>
  <property fmtid="{D5CDD505-2E9C-101B-9397-08002B2CF9AE}" pid="6" name="MSIP_Label_71dda7c5-96ca-48e3-9e3a-5c391aea2853_SetDate">
    <vt:lpwstr>2019-05-15T16:41:27.2947199+01:00</vt:lpwstr>
  </property>
  <property fmtid="{D5CDD505-2E9C-101B-9397-08002B2CF9AE}" pid="7" name="MSIP_Label_71dda7c5-96ca-48e3-9e3a-5c391aea2853_Name">
    <vt:lpwstr>General</vt:lpwstr>
  </property>
  <property fmtid="{D5CDD505-2E9C-101B-9397-08002B2CF9AE}" pid="8" name="MSIP_Label_71dda7c5-96ca-48e3-9e3a-5c391aea2853_Application">
    <vt:lpwstr>Microsoft Azure Information Protection</vt:lpwstr>
  </property>
  <property fmtid="{D5CDD505-2E9C-101B-9397-08002B2CF9AE}" pid="9" name="MSIP_Label_71dda7c5-96ca-48e3-9e3a-5c391aea2853_Extended_MSFT_Method">
    <vt:lpwstr>Automatic</vt:lpwstr>
  </property>
  <property fmtid="{D5CDD505-2E9C-101B-9397-08002B2CF9AE}" pid="10" name="Sensitivity">
    <vt:lpwstr>General</vt:lpwstr>
  </property>
  <property fmtid="{D5CDD505-2E9C-101B-9397-08002B2CF9AE}" pid="11" name="ContentTypeId">
    <vt:lpwstr>0x010100C4BD7E192A88084FB47D7E3C24A334EE</vt:lpwstr>
  </property>
</Properties>
</file>